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sldIdLst>
    <p:sldId id="256" r:id="rId5"/>
    <p:sldId id="324" r:id="rId6"/>
    <p:sldId id="263" r:id="rId7"/>
    <p:sldId id="321" r:id="rId8"/>
    <p:sldId id="292" r:id="rId9"/>
    <p:sldId id="293" r:id="rId10"/>
    <p:sldId id="294" r:id="rId11"/>
    <p:sldId id="295" r:id="rId12"/>
    <p:sldId id="325" r:id="rId13"/>
    <p:sldId id="296" r:id="rId14"/>
    <p:sldId id="297" r:id="rId15"/>
    <p:sldId id="298" r:id="rId16"/>
    <p:sldId id="299" r:id="rId17"/>
    <p:sldId id="300" r:id="rId18"/>
    <p:sldId id="301" r:id="rId19"/>
    <p:sldId id="326" r:id="rId20"/>
    <p:sldId id="302" r:id="rId21"/>
    <p:sldId id="303" r:id="rId22"/>
    <p:sldId id="304" r:id="rId23"/>
    <p:sldId id="305" r:id="rId24"/>
    <p:sldId id="279" r:id="rId25"/>
    <p:sldId id="306" r:id="rId26"/>
    <p:sldId id="323" r:id="rId27"/>
    <p:sldId id="327" r:id="rId28"/>
    <p:sldId id="328" r:id="rId29"/>
    <p:sldId id="330" r:id="rId30"/>
    <p:sldId id="329" r:id="rId31"/>
    <p:sldId id="314" r:id="rId32"/>
    <p:sldId id="30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pos="393" userDrawn="1">
          <p15:clr>
            <a:srgbClr val="A4A3A4"/>
          </p15:clr>
        </p15:guide>
        <p15:guide id="3" pos="6335" userDrawn="1">
          <p15:clr>
            <a:srgbClr val="A4A3A4"/>
          </p15:clr>
        </p15:guide>
        <p15:guide id="4" orient="horz" pos="1525" userDrawn="1">
          <p15:clr>
            <a:srgbClr val="A4A3A4"/>
          </p15:clr>
        </p15:guide>
        <p15:guide id="5" orient="horz" pos="2205" userDrawn="1">
          <p15:clr>
            <a:srgbClr val="A4A3A4"/>
          </p15:clr>
        </p15:guide>
        <p15:guide id="6" orient="horz" pos="2886" userDrawn="1">
          <p15:clr>
            <a:srgbClr val="A4A3A4"/>
          </p15:clr>
        </p15:guide>
        <p15:guide id="7" orient="horz" pos="1253" userDrawn="1">
          <p15:clr>
            <a:srgbClr val="A4A3A4"/>
          </p15:clr>
        </p15:guide>
        <p15:guide id="8" orient="horz" pos="356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3F47"/>
    <a:srgbClr val="2F5E5B"/>
    <a:srgbClr val="52868B"/>
    <a:srgbClr val="C23F59"/>
    <a:srgbClr val="D3555A"/>
    <a:srgbClr val="EA7A76"/>
    <a:srgbClr val="4B3B80"/>
    <a:srgbClr val="7264B9"/>
    <a:srgbClr val="777CD0"/>
    <a:srgbClr val="DC9A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81B8BD-97AA-9B44-A2CF-582CEE672F5C}" v="39" dt="2023-03-28T13:49:05.7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33"/>
    <p:restoredTop sz="94703"/>
  </p:normalViewPr>
  <p:slideViewPr>
    <p:cSldViewPr snapToGrid="0" showGuides="1">
      <p:cViewPr>
        <p:scale>
          <a:sx n="379" d="100"/>
          <a:sy n="379" d="100"/>
        </p:scale>
        <p:origin x="-21552" y="-4288"/>
      </p:cViewPr>
      <p:guideLst>
        <p:guide orient="horz" pos="482"/>
        <p:guide pos="393"/>
        <p:guide pos="6335"/>
        <p:guide orient="horz" pos="1525"/>
        <p:guide orient="horz" pos="2205"/>
        <p:guide orient="horz" pos="2886"/>
        <p:guide orient="horz" pos="1253"/>
        <p:guide orient="horz" pos="356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a Rowles" userId="015e2be5-08ba-4945-aa24-cfc06b840535" providerId="ADAL" clId="{597BA1F5-B0E7-3C45-BE01-FE35BA6CFB43}"/>
    <pc:docChg chg="">
      <pc:chgData name="Susana Rowles" userId="015e2be5-08ba-4945-aa24-cfc06b840535" providerId="ADAL" clId="{597BA1F5-B0E7-3C45-BE01-FE35BA6CFB43}" dt="2023-03-23T17:01:27.922" v="110" actId="2696"/>
      <pc:docMkLst>
        <pc:docMk/>
      </pc:docMkLst>
      <pc:sldMasterChg chg="delSldLayout">
        <pc:chgData name="Susana Rowles" userId="015e2be5-08ba-4945-aa24-cfc06b840535" providerId="ADAL" clId="{597BA1F5-B0E7-3C45-BE01-FE35BA6CFB43}" dt="2023-03-23T17:01:27.922" v="110" actId="2696"/>
        <pc:sldMasterMkLst>
          <pc:docMk/>
          <pc:sldMasterMk cId="2706516618" sldId="2147483648"/>
        </pc:sldMasterMkLst>
        <pc:sldLayoutChg chg="del">
          <pc:chgData name="Susana Rowles" userId="015e2be5-08ba-4945-aa24-cfc06b840535" providerId="ADAL" clId="{597BA1F5-B0E7-3C45-BE01-FE35BA6CFB43}" dt="2023-03-23T17:01:15.645" v="33" actId="2696"/>
          <pc:sldLayoutMkLst>
            <pc:docMk/>
            <pc:sldMasterMk cId="2706516618" sldId="2147483648"/>
            <pc:sldLayoutMk cId="1231986260" sldId="2147483652"/>
          </pc:sldLayoutMkLst>
        </pc:sldLayoutChg>
        <pc:sldLayoutChg chg="del">
          <pc:chgData name="Susana Rowles" userId="015e2be5-08ba-4945-aa24-cfc06b840535" providerId="ADAL" clId="{597BA1F5-B0E7-3C45-BE01-FE35BA6CFB43}" dt="2023-03-23T17:01:22.623" v="87" actId="2696"/>
          <pc:sldLayoutMkLst>
            <pc:docMk/>
            <pc:sldMasterMk cId="2706516618" sldId="2147483648"/>
            <pc:sldLayoutMk cId="1959373546" sldId="2147483657"/>
          </pc:sldLayoutMkLst>
        </pc:sldLayoutChg>
        <pc:sldLayoutChg chg="del">
          <pc:chgData name="Susana Rowles" userId="015e2be5-08ba-4945-aa24-cfc06b840535" providerId="ADAL" clId="{597BA1F5-B0E7-3C45-BE01-FE35BA6CFB43}" dt="2023-03-23T17:01:00.470" v="2" actId="2696"/>
          <pc:sldLayoutMkLst>
            <pc:docMk/>
            <pc:sldMasterMk cId="2706516618" sldId="2147483648"/>
            <pc:sldLayoutMk cId="1450805915" sldId="2147483659"/>
          </pc:sldLayoutMkLst>
        </pc:sldLayoutChg>
        <pc:sldLayoutChg chg="del">
          <pc:chgData name="Susana Rowles" userId="015e2be5-08ba-4945-aa24-cfc06b840535" providerId="ADAL" clId="{597BA1F5-B0E7-3C45-BE01-FE35BA6CFB43}" dt="2023-03-23T17:01:00.791" v="4" actId="2696"/>
          <pc:sldLayoutMkLst>
            <pc:docMk/>
            <pc:sldMasterMk cId="2706516618" sldId="2147483648"/>
            <pc:sldLayoutMk cId="450609462" sldId="2147483660"/>
          </pc:sldLayoutMkLst>
        </pc:sldLayoutChg>
        <pc:sldLayoutChg chg="del">
          <pc:chgData name="Susana Rowles" userId="015e2be5-08ba-4945-aa24-cfc06b840535" providerId="ADAL" clId="{597BA1F5-B0E7-3C45-BE01-FE35BA6CFB43}" dt="2023-03-23T17:01:00.948" v="5" actId="2696"/>
          <pc:sldLayoutMkLst>
            <pc:docMk/>
            <pc:sldMasterMk cId="2706516618" sldId="2147483648"/>
            <pc:sldLayoutMk cId="2330002617" sldId="2147483661"/>
          </pc:sldLayoutMkLst>
        </pc:sldLayoutChg>
        <pc:sldLayoutChg chg="del">
          <pc:chgData name="Susana Rowles" userId="015e2be5-08ba-4945-aa24-cfc06b840535" providerId="ADAL" clId="{597BA1F5-B0E7-3C45-BE01-FE35BA6CFB43}" dt="2023-03-23T17:01:01.120" v="6" actId="2696"/>
          <pc:sldLayoutMkLst>
            <pc:docMk/>
            <pc:sldMasterMk cId="2706516618" sldId="2147483648"/>
            <pc:sldLayoutMk cId="2158193991" sldId="2147483662"/>
          </pc:sldLayoutMkLst>
        </pc:sldLayoutChg>
        <pc:sldLayoutChg chg="del">
          <pc:chgData name="Susana Rowles" userId="015e2be5-08ba-4945-aa24-cfc06b840535" providerId="ADAL" clId="{597BA1F5-B0E7-3C45-BE01-FE35BA6CFB43}" dt="2023-03-23T17:01:00.592" v="3" actId="2696"/>
          <pc:sldLayoutMkLst>
            <pc:docMk/>
            <pc:sldMasterMk cId="2706516618" sldId="2147483648"/>
            <pc:sldLayoutMk cId="546128398" sldId="2147483663"/>
          </pc:sldLayoutMkLst>
        </pc:sldLayoutChg>
        <pc:sldLayoutChg chg="del">
          <pc:chgData name="Susana Rowles" userId="015e2be5-08ba-4945-aa24-cfc06b840535" providerId="ADAL" clId="{597BA1F5-B0E7-3C45-BE01-FE35BA6CFB43}" dt="2023-03-23T17:01:15.248" v="28" actId="2696"/>
          <pc:sldLayoutMkLst>
            <pc:docMk/>
            <pc:sldMasterMk cId="2706516618" sldId="2147483648"/>
            <pc:sldLayoutMk cId="1618986968" sldId="2147483664"/>
          </pc:sldLayoutMkLst>
        </pc:sldLayoutChg>
        <pc:sldLayoutChg chg="del">
          <pc:chgData name="Susana Rowles" userId="015e2be5-08ba-4945-aa24-cfc06b840535" providerId="ADAL" clId="{597BA1F5-B0E7-3C45-BE01-FE35BA6CFB43}" dt="2023-03-23T17:01:15.343" v="29" actId="2696"/>
          <pc:sldLayoutMkLst>
            <pc:docMk/>
            <pc:sldMasterMk cId="2706516618" sldId="2147483648"/>
            <pc:sldLayoutMk cId="201218544" sldId="2147483665"/>
          </pc:sldLayoutMkLst>
        </pc:sldLayoutChg>
        <pc:sldLayoutChg chg="del">
          <pc:chgData name="Susana Rowles" userId="015e2be5-08ba-4945-aa24-cfc06b840535" providerId="ADAL" clId="{597BA1F5-B0E7-3C45-BE01-FE35BA6CFB43}" dt="2023-03-23T17:01:15.453" v="30" actId="2696"/>
          <pc:sldLayoutMkLst>
            <pc:docMk/>
            <pc:sldMasterMk cId="2706516618" sldId="2147483648"/>
            <pc:sldLayoutMk cId="1407699557" sldId="2147483666"/>
          </pc:sldLayoutMkLst>
        </pc:sldLayoutChg>
        <pc:sldLayoutChg chg="del">
          <pc:chgData name="Susana Rowles" userId="015e2be5-08ba-4945-aa24-cfc06b840535" providerId="ADAL" clId="{597BA1F5-B0E7-3C45-BE01-FE35BA6CFB43}" dt="2023-03-23T17:01:15.477" v="31" actId="2696"/>
          <pc:sldLayoutMkLst>
            <pc:docMk/>
            <pc:sldMasterMk cId="2706516618" sldId="2147483648"/>
            <pc:sldLayoutMk cId="695091609" sldId="2147483667"/>
          </pc:sldLayoutMkLst>
        </pc:sldLayoutChg>
        <pc:sldLayoutChg chg="del">
          <pc:chgData name="Susana Rowles" userId="015e2be5-08ba-4945-aa24-cfc06b840535" providerId="ADAL" clId="{597BA1F5-B0E7-3C45-BE01-FE35BA6CFB43}" dt="2023-03-23T17:01:15.613" v="32" actId="2696"/>
          <pc:sldLayoutMkLst>
            <pc:docMk/>
            <pc:sldMasterMk cId="2706516618" sldId="2147483648"/>
            <pc:sldLayoutMk cId="267770012" sldId="2147483668"/>
          </pc:sldLayoutMkLst>
        </pc:sldLayoutChg>
        <pc:sldLayoutChg chg="del">
          <pc:chgData name="Susana Rowles" userId="015e2be5-08ba-4945-aa24-cfc06b840535" providerId="ADAL" clId="{597BA1F5-B0E7-3C45-BE01-FE35BA6CFB43}" dt="2023-03-23T17:01:15.838" v="35" actId="2696"/>
          <pc:sldLayoutMkLst>
            <pc:docMk/>
            <pc:sldMasterMk cId="2706516618" sldId="2147483648"/>
            <pc:sldLayoutMk cId="4181985380" sldId="2147483669"/>
          </pc:sldLayoutMkLst>
        </pc:sldLayoutChg>
        <pc:sldLayoutChg chg="del">
          <pc:chgData name="Susana Rowles" userId="015e2be5-08ba-4945-aa24-cfc06b840535" providerId="ADAL" clId="{597BA1F5-B0E7-3C45-BE01-FE35BA6CFB43}" dt="2023-03-23T17:01:15.987" v="36" actId="2696"/>
          <pc:sldLayoutMkLst>
            <pc:docMk/>
            <pc:sldMasterMk cId="2706516618" sldId="2147483648"/>
            <pc:sldLayoutMk cId="1064054853" sldId="2147483670"/>
          </pc:sldLayoutMkLst>
        </pc:sldLayoutChg>
        <pc:sldLayoutChg chg="del">
          <pc:chgData name="Susana Rowles" userId="015e2be5-08ba-4945-aa24-cfc06b840535" providerId="ADAL" clId="{597BA1F5-B0E7-3C45-BE01-FE35BA6CFB43}" dt="2023-03-23T17:01:16.017" v="37" actId="2696"/>
          <pc:sldLayoutMkLst>
            <pc:docMk/>
            <pc:sldMasterMk cId="2706516618" sldId="2147483648"/>
            <pc:sldLayoutMk cId="3825538967" sldId="2147483671"/>
          </pc:sldLayoutMkLst>
        </pc:sldLayoutChg>
        <pc:sldLayoutChg chg="del">
          <pc:chgData name="Susana Rowles" userId="015e2be5-08ba-4945-aa24-cfc06b840535" providerId="ADAL" clId="{597BA1F5-B0E7-3C45-BE01-FE35BA6CFB43}" dt="2023-03-23T17:01:16.047" v="38" actId="2696"/>
          <pc:sldLayoutMkLst>
            <pc:docMk/>
            <pc:sldMasterMk cId="2706516618" sldId="2147483648"/>
            <pc:sldLayoutMk cId="3016801569" sldId="2147483672"/>
          </pc:sldLayoutMkLst>
        </pc:sldLayoutChg>
        <pc:sldLayoutChg chg="del">
          <pc:chgData name="Susana Rowles" userId="015e2be5-08ba-4945-aa24-cfc06b840535" providerId="ADAL" clId="{597BA1F5-B0E7-3C45-BE01-FE35BA6CFB43}" dt="2023-03-23T17:01:17.614" v="40" actId="2696"/>
          <pc:sldLayoutMkLst>
            <pc:docMk/>
            <pc:sldMasterMk cId="2706516618" sldId="2147483648"/>
            <pc:sldLayoutMk cId="2182352310" sldId="2147483674"/>
          </pc:sldLayoutMkLst>
        </pc:sldLayoutChg>
        <pc:sldLayoutChg chg="del">
          <pc:chgData name="Susana Rowles" userId="015e2be5-08ba-4945-aa24-cfc06b840535" providerId="ADAL" clId="{597BA1F5-B0E7-3C45-BE01-FE35BA6CFB43}" dt="2023-03-23T17:01:17.710" v="41" actId="2696"/>
          <pc:sldLayoutMkLst>
            <pc:docMk/>
            <pc:sldMasterMk cId="2706516618" sldId="2147483648"/>
            <pc:sldLayoutMk cId="2004664886" sldId="2147483675"/>
          </pc:sldLayoutMkLst>
        </pc:sldLayoutChg>
        <pc:sldLayoutChg chg="del">
          <pc:chgData name="Susana Rowles" userId="015e2be5-08ba-4945-aa24-cfc06b840535" providerId="ADAL" clId="{597BA1F5-B0E7-3C45-BE01-FE35BA6CFB43}" dt="2023-03-23T17:01:17.784" v="42" actId="2696"/>
          <pc:sldLayoutMkLst>
            <pc:docMk/>
            <pc:sldMasterMk cId="2706516618" sldId="2147483648"/>
            <pc:sldLayoutMk cId="106923141" sldId="2147483676"/>
          </pc:sldLayoutMkLst>
        </pc:sldLayoutChg>
        <pc:sldLayoutChg chg="del">
          <pc:chgData name="Susana Rowles" userId="015e2be5-08ba-4945-aa24-cfc06b840535" providerId="ADAL" clId="{597BA1F5-B0E7-3C45-BE01-FE35BA6CFB43}" dt="2023-03-23T17:01:17.889" v="43" actId="2696"/>
          <pc:sldLayoutMkLst>
            <pc:docMk/>
            <pc:sldMasterMk cId="2706516618" sldId="2147483648"/>
            <pc:sldLayoutMk cId="3033792662" sldId="2147483677"/>
          </pc:sldLayoutMkLst>
        </pc:sldLayoutChg>
        <pc:sldLayoutChg chg="del">
          <pc:chgData name="Susana Rowles" userId="015e2be5-08ba-4945-aa24-cfc06b840535" providerId="ADAL" clId="{597BA1F5-B0E7-3C45-BE01-FE35BA6CFB43}" dt="2023-03-23T17:01:18.010" v="44" actId="2696"/>
          <pc:sldLayoutMkLst>
            <pc:docMk/>
            <pc:sldMasterMk cId="2706516618" sldId="2147483648"/>
            <pc:sldLayoutMk cId="170592278" sldId="2147483678"/>
          </pc:sldLayoutMkLst>
        </pc:sldLayoutChg>
        <pc:sldLayoutChg chg="del">
          <pc:chgData name="Susana Rowles" userId="015e2be5-08ba-4945-aa24-cfc06b840535" providerId="ADAL" clId="{597BA1F5-B0E7-3C45-BE01-FE35BA6CFB43}" dt="2023-03-23T17:01:24.139" v="93" actId="2696"/>
          <pc:sldLayoutMkLst>
            <pc:docMk/>
            <pc:sldMasterMk cId="2706516618" sldId="2147483648"/>
            <pc:sldLayoutMk cId="1506606945" sldId="2147483680"/>
          </pc:sldLayoutMkLst>
        </pc:sldLayoutChg>
        <pc:sldLayoutChg chg="del">
          <pc:chgData name="Susana Rowles" userId="015e2be5-08ba-4945-aa24-cfc06b840535" providerId="ADAL" clId="{597BA1F5-B0E7-3C45-BE01-FE35BA6CFB43}" dt="2023-03-23T17:01:24.183" v="94" actId="2696"/>
          <pc:sldLayoutMkLst>
            <pc:docMk/>
            <pc:sldMasterMk cId="2706516618" sldId="2147483648"/>
            <pc:sldLayoutMk cId="1433901217" sldId="2147483681"/>
          </pc:sldLayoutMkLst>
        </pc:sldLayoutChg>
        <pc:sldLayoutChg chg="del">
          <pc:chgData name="Susana Rowles" userId="015e2be5-08ba-4945-aa24-cfc06b840535" providerId="ADAL" clId="{597BA1F5-B0E7-3C45-BE01-FE35BA6CFB43}" dt="2023-03-23T17:01:24.226" v="95" actId="2696"/>
          <pc:sldLayoutMkLst>
            <pc:docMk/>
            <pc:sldMasterMk cId="2706516618" sldId="2147483648"/>
            <pc:sldLayoutMk cId="2485612378" sldId="2147483682"/>
          </pc:sldLayoutMkLst>
        </pc:sldLayoutChg>
        <pc:sldLayoutChg chg="del">
          <pc:chgData name="Susana Rowles" userId="015e2be5-08ba-4945-aa24-cfc06b840535" providerId="ADAL" clId="{597BA1F5-B0E7-3C45-BE01-FE35BA6CFB43}" dt="2023-03-23T17:01:25.037" v="96" actId="2696"/>
          <pc:sldLayoutMkLst>
            <pc:docMk/>
            <pc:sldMasterMk cId="2706516618" sldId="2147483648"/>
            <pc:sldLayoutMk cId="3559901365" sldId="2147483683"/>
          </pc:sldLayoutMkLst>
        </pc:sldLayoutChg>
        <pc:sldLayoutChg chg="del">
          <pc:chgData name="Susana Rowles" userId="015e2be5-08ba-4945-aa24-cfc06b840535" providerId="ADAL" clId="{597BA1F5-B0E7-3C45-BE01-FE35BA6CFB43}" dt="2023-03-23T17:01:25.099" v="97" actId="2696"/>
          <pc:sldLayoutMkLst>
            <pc:docMk/>
            <pc:sldMasterMk cId="2706516618" sldId="2147483648"/>
            <pc:sldLayoutMk cId="2212856470" sldId="2147483684"/>
          </pc:sldLayoutMkLst>
        </pc:sldLayoutChg>
        <pc:sldLayoutChg chg="del">
          <pc:chgData name="Susana Rowles" userId="015e2be5-08ba-4945-aa24-cfc06b840535" providerId="ADAL" clId="{597BA1F5-B0E7-3C45-BE01-FE35BA6CFB43}" dt="2023-03-23T17:01:00.047" v="0" actId="2696"/>
          <pc:sldLayoutMkLst>
            <pc:docMk/>
            <pc:sldMasterMk cId="2706516618" sldId="2147483648"/>
            <pc:sldLayoutMk cId="2631431015" sldId="2147483690"/>
          </pc:sldLayoutMkLst>
        </pc:sldLayoutChg>
        <pc:sldLayoutChg chg="del">
          <pc:chgData name="Susana Rowles" userId="015e2be5-08ba-4945-aa24-cfc06b840535" providerId="ADAL" clId="{597BA1F5-B0E7-3C45-BE01-FE35BA6CFB43}" dt="2023-03-23T17:01:01.254" v="7" actId="2696"/>
          <pc:sldLayoutMkLst>
            <pc:docMk/>
            <pc:sldMasterMk cId="2706516618" sldId="2147483648"/>
            <pc:sldLayoutMk cId="462886111" sldId="2147483691"/>
          </pc:sldLayoutMkLst>
        </pc:sldLayoutChg>
        <pc:sldLayoutChg chg="del">
          <pc:chgData name="Susana Rowles" userId="015e2be5-08ba-4945-aa24-cfc06b840535" providerId="ADAL" clId="{597BA1F5-B0E7-3C45-BE01-FE35BA6CFB43}" dt="2023-03-23T17:01:01.450" v="8" actId="2696"/>
          <pc:sldLayoutMkLst>
            <pc:docMk/>
            <pc:sldMasterMk cId="2706516618" sldId="2147483648"/>
            <pc:sldLayoutMk cId="729141233" sldId="2147483692"/>
          </pc:sldLayoutMkLst>
        </pc:sldLayoutChg>
        <pc:sldLayoutChg chg="del">
          <pc:chgData name="Susana Rowles" userId="015e2be5-08ba-4945-aa24-cfc06b840535" providerId="ADAL" clId="{597BA1F5-B0E7-3C45-BE01-FE35BA6CFB43}" dt="2023-03-23T17:01:02.342" v="9" actId="2696"/>
          <pc:sldLayoutMkLst>
            <pc:docMk/>
            <pc:sldMasterMk cId="2706516618" sldId="2147483648"/>
            <pc:sldLayoutMk cId="2018324162" sldId="2147483693"/>
          </pc:sldLayoutMkLst>
        </pc:sldLayoutChg>
        <pc:sldLayoutChg chg="del">
          <pc:chgData name="Susana Rowles" userId="015e2be5-08ba-4945-aa24-cfc06b840535" providerId="ADAL" clId="{597BA1F5-B0E7-3C45-BE01-FE35BA6CFB43}" dt="2023-03-23T17:01:05.267" v="13" actId="2696"/>
          <pc:sldLayoutMkLst>
            <pc:docMk/>
            <pc:sldMasterMk cId="2706516618" sldId="2147483648"/>
            <pc:sldLayoutMk cId="3451559434" sldId="2147483694"/>
          </pc:sldLayoutMkLst>
        </pc:sldLayoutChg>
        <pc:sldLayoutChg chg="del">
          <pc:chgData name="Susana Rowles" userId="015e2be5-08ba-4945-aa24-cfc06b840535" providerId="ADAL" clId="{597BA1F5-B0E7-3C45-BE01-FE35BA6CFB43}" dt="2023-03-23T17:01:05.564" v="14" actId="2696"/>
          <pc:sldLayoutMkLst>
            <pc:docMk/>
            <pc:sldMasterMk cId="2706516618" sldId="2147483648"/>
            <pc:sldLayoutMk cId="4182054352" sldId="2147483695"/>
          </pc:sldLayoutMkLst>
        </pc:sldLayoutChg>
        <pc:sldLayoutChg chg="del">
          <pc:chgData name="Susana Rowles" userId="015e2be5-08ba-4945-aa24-cfc06b840535" providerId="ADAL" clId="{597BA1F5-B0E7-3C45-BE01-FE35BA6CFB43}" dt="2023-03-23T17:01:05.605" v="15" actId="2696"/>
          <pc:sldLayoutMkLst>
            <pc:docMk/>
            <pc:sldMasterMk cId="2706516618" sldId="2147483648"/>
            <pc:sldLayoutMk cId="2402365035" sldId="2147483696"/>
          </pc:sldLayoutMkLst>
        </pc:sldLayoutChg>
        <pc:sldLayoutChg chg="del">
          <pc:chgData name="Susana Rowles" userId="015e2be5-08ba-4945-aa24-cfc06b840535" providerId="ADAL" clId="{597BA1F5-B0E7-3C45-BE01-FE35BA6CFB43}" dt="2023-03-23T17:01:22.687" v="88" actId="2696"/>
          <pc:sldLayoutMkLst>
            <pc:docMk/>
            <pc:sldMasterMk cId="2706516618" sldId="2147483648"/>
            <pc:sldLayoutMk cId="2726557834" sldId="2147483697"/>
          </pc:sldLayoutMkLst>
        </pc:sldLayoutChg>
        <pc:sldLayoutChg chg="del">
          <pc:chgData name="Susana Rowles" userId="015e2be5-08ba-4945-aa24-cfc06b840535" providerId="ADAL" clId="{597BA1F5-B0E7-3C45-BE01-FE35BA6CFB43}" dt="2023-03-23T17:01:23.326" v="89" actId="2696"/>
          <pc:sldLayoutMkLst>
            <pc:docMk/>
            <pc:sldMasterMk cId="2706516618" sldId="2147483648"/>
            <pc:sldLayoutMk cId="1919741944" sldId="2147483698"/>
          </pc:sldLayoutMkLst>
        </pc:sldLayoutChg>
        <pc:sldLayoutChg chg="del">
          <pc:chgData name="Susana Rowles" userId="015e2be5-08ba-4945-aa24-cfc06b840535" providerId="ADAL" clId="{597BA1F5-B0E7-3C45-BE01-FE35BA6CFB43}" dt="2023-03-23T17:01:23.393" v="90" actId="2696"/>
          <pc:sldLayoutMkLst>
            <pc:docMk/>
            <pc:sldMasterMk cId="2706516618" sldId="2147483648"/>
            <pc:sldLayoutMk cId="2346684080" sldId="2147483699"/>
          </pc:sldLayoutMkLst>
        </pc:sldLayoutChg>
        <pc:sldLayoutChg chg="del">
          <pc:chgData name="Susana Rowles" userId="015e2be5-08ba-4945-aa24-cfc06b840535" providerId="ADAL" clId="{597BA1F5-B0E7-3C45-BE01-FE35BA6CFB43}" dt="2023-03-23T17:01:23.737" v="91" actId="2696"/>
          <pc:sldLayoutMkLst>
            <pc:docMk/>
            <pc:sldMasterMk cId="2706516618" sldId="2147483648"/>
            <pc:sldLayoutMk cId="3190690288" sldId="2147483700"/>
          </pc:sldLayoutMkLst>
        </pc:sldLayoutChg>
        <pc:sldLayoutChg chg="del">
          <pc:chgData name="Susana Rowles" userId="015e2be5-08ba-4945-aa24-cfc06b840535" providerId="ADAL" clId="{597BA1F5-B0E7-3C45-BE01-FE35BA6CFB43}" dt="2023-03-23T17:01:23.771" v="92" actId="2696"/>
          <pc:sldLayoutMkLst>
            <pc:docMk/>
            <pc:sldMasterMk cId="2706516618" sldId="2147483648"/>
            <pc:sldLayoutMk cId="1286179090" sldId="2147483701"/>
          </pc:sldLayoutMkLst>
        </pc:sldLayoutChg>
        <pc:sldLayoutChg chg="del">
          <pc:chgData name="Susana Rowles" userId="015e2be5-08ba-4945-aa24-cfc06b840535" providerId="ADAL" clId="{597BA1F5-B0E7-3C45-BE01-FE35BA6CFB43}" dt="2023-03-23T17:01:00.243" v="1" actId="2696"/>
          <pc:sldLayoutMkLst>
            <pc:docMk/>
            <pc:sldMasterMk cId="2706516618" sldId="2147483648"/>
            <pc:sldLayoutMk cId="4168709374" sldId="2147483702"/>
          </pc:sldLayoutMkLst>
        </pc:sldLayoutChg>
        <pc:sldLayoutChg chg="del">
          <pc:chgData name="Susana Rowles" userId="015e2be5-08ba-4945-aa24-cfc06b840535" providerId="ADAL" clId="{597BA1F5-B0E7-3C45-BE01-FE35BA6CFB43}" dt="2023-03-23T17:01:15.126" v="27" actId="2696"/>
          <pc:sldLayoutMkLst>
            <pc:docMk/>
            <pc:sldMasterMk cId="2706516618" sldId="2147483648"/>
            <pc:sldLayoutMk cId="3336890831" sldId="2147483703"/>
          </pc:sldLayoutMkLst>
        </pc:sldLayoutChg>
        <pc:sldLayoutChg chg="del">
          <pc:chgData name="Susana Rowles" userId="015e2be5-08ba-4945-aa24-cfc06b840535" providerId="ADAL" clId="{597BA1F5-B0E7-3C45-BE01-FE35BA6CFB43}" dt="2023-03-23T17:01:15.807" v="34" actId="2696"/>
          <pc:sldLayoutMkLst>
            <pc:docMk/>
            <pc:sldMasterMk cId="2706516618" sldId="2147483648"/>
            <pc:sldLayoutMk cId="4032380000" sldId="2147483704"/>
          </pc:sldLayoutMkLst>
        </pc:sldLayoutChg>
        <pc:sldLayoutChg chg="del">
          <pc:chgData name="Susana Rowles" userId="015e2be5-08ba-4945-aa24-cfc06b840535" providerId="ADAL" clId="{597BA1F5-B0E7-3C45-BE01-FE35BA6CFB43}" dt="2023-03-23T17:01:17.511" v="39" actId="2696"/>
          <pc:sldLayoutMkLst>
            <pc:docMk/>
            <pc:sldMasterMk cId="2706516618" sldId="2147483648"/>
            <pc:sldLayoutMk cId="2434271545" sldId="2147483705"/>
          </pc:sldLayoutMkLst>
        </pc:sldLayoutChg>
        <pc:sldLayoutChg chg="del">
          <pc:chgData name="Susana Rowles" userId="015e2be5-08ba-4945-aa24-cfc06b840535" providerId="ADAL" clId="{597BA1F5-B0E7-3C45-BE01-FE35BA6CFB43}" dt="2023-03-23T17:01:25.182" v="98" actId="2696"/>
          <pc:sldLayoutMkLst>
            <pc:docMk/>
            <pc:sldMasterMk cId="2706516618" sldId="2147483648"/>
            <pc:sldLayoutMk cId="1914967086" sldId="2147483707"/>
          </pc:sldLayoutMkLst>
        </pc:sldLayoutChg>
        <pc:sldLayoutChg chg="del">
          <pc:chgData name="Susana Rowles" userId="015e2be5-08ba-4945-aa24-cfc06b840535" providerId="ADAL" clId="{597BA1F5-B0E7-3C45-BE01-FE35BA6CFB43}" dt="2023-03-23T17:01:25.236" v="99" actId="2696"/>
          <pc:sldLayoutMkLst>
            <pc:docMk/>
            <pc:sldMasterMk cId="2706516618" sldId="2147483648"/>
            <pc:sldLayoutMk cId="2955891819" sldId="2147483708"/>
          </pc:sldLayoutMkLst>
        </pc:sldLayoutChg>
        <pc:sldLayoutChg chg="del">
          <pc:chgData name="Susana Rowles" userId="015e2be5-08ba-4945-aa24-cfc06b840535" providerId="ADAL" clId="{597BA1F5-B0E7-3C45-BE01-FE35BA6CFB43}" dt="2023-03-23T17:01:26.135" v="103" actId="2696"/>
          <pc:sldLayoutMkLst>
            <pc:docMk/>
            <pc:sldMasterMk cId="2706516618" sldId="2147483648"/>
            <pc:sldLayoutMk cId="1097426797" sldId="2147483709"/>
          </pc:sldLayoutMkLst>
        </pc:sldLayoutChg>
        <pc:sldLayoutChg chg="del">
          <pc:chgData name="Susana Rowles" userId="015e2be5-08ba-4945-aa24-cfc06b840535" providerId="ADAL" clId="{597BA1F5-B0E7-3C45-BE01-FE35BA6CFB43}" dt="2023-03-23T17:01:26.474" v="104" actId="2696"/>
          <pc:sldLayoutMkLst>
            <pc:docMk/>
            <pc:sldMasterMk cId="2706516618" sldId="2147483648"/>
            <pc:sldLayoutMk cId="1717059429" sldId="2147483710"/>
          </pc:sldLayoutMkLst>
        </pc:sldLayoutChg>
        <pc:sldLayoutChg chg="del">
          <pc:chgData name="Susana Rowles" userId="015e2be5-08ba-4945-aa24-cfc06b840535" providerId="ADAL" clId="{597BA1F5-B0E7-3C45-BE01-FE35BA6CFB43}" dt="2023-03-23T17:01:26.505" v="105" actId="2696"/>
          <pc:sldLayoutMkLst>
            <pc:docMk/>
            <pc:sldMasterMk cId="2706516618" sldId="2147483648"/>
            <pc:sldLayoutMk cId="3395008144" sldId="2147483711"/>
          </pc:sldLayoutMkLst>
        </pc:sldLayoutChg>
        <pc:sldLayoutChg chg="del">
          <pc:chgData name="Susana Rowles" userId="015e2be5-08ba-4945-aa24-cfc06b840535" providerId="ADAL" clId="{597BA1F5-B0E7-3C45-BE01-FE35BA6CFB43}" dt="2023-03-23T17:01:26.529" v="106" actId="2696"/>
          <pc:sldLayoutMkLst>
            <pc:docMk/>
            <pc:sldMasterMk cId="2706516618" sldId="2147483648"/>
            <pc:sldLayoutMk cId="859159434" sldId="2147483712"/>
          </pc:sldLayoutMkLst>
        </pc:sldLayoutChg>
        <pc:sldLayoutChg chg="del">
          <pc:chgData name="Susana Rowles" userId="015e2be5-08ba-4945-aa24-cfc06b840535" providerId="ADAL" clId="{597BA1F5-B0E7-3C45-BE01-FE35BA6CFB43}" dt="2023-03-23T17:01:27.003" v="107" actId="2696"/>
          <pc:sldLayoutMkLst>
            <pc:docMk/>
            <pc:sldMasterMk cId="2706516618" sldId="2147483648"/>
            <pc:sldLayoutMk cId="1959608173" sldId="2147483713"/>
          </pc:sldLayoutMkLst>
        </pc:sldLayoutChg>
        <pc:sldLayoutChg chg="del">
          <pc:chgData name="Susana Rowles" userId="015e2be5-08ba-4945-aa24-cfc06b840535" providerId="ADAL" clId="{597BA1F5-B0E7-3C45-BE01-FE35BA6CFB43}" dt="2023-03-23T17:01:27.043" v="108" actId="2696"/>
          <pc:sldLayoutMkLst>
            <pc:docMk/>
            <pc:sldMasterMk cId="2706516618" sldId="2147483648"/>
            <pc:sldLayoutMk cId="2905444099" sldId="2147483714"/>
          </pc:sldLayoutMkLst>
        </pc:sldLayoutChg>
        <pc:sldLayoutChg chg="del">
          <pc:chgData name="Susana Rowles" userId="015e2be5-08ba-4945-aa24-cfc06b840535" providerId="ADAL" clId="{597BA1F5-B0E7-3C45-BE01-FE35BA6CFB43}" dt="2023-03-23T17:01:27.861" v="109" actId="2696"/>
          <pc:sldLayoutMkLst>
            <pc:docMk/>
            <pc:sldMasterMk cId="2706516618" sldId="2147483648"/>
            <pc:sldLayoutMk cId="3620376742" sldId="2147483715"/>
          </pc:sldLayoutMkLst>
        </pc:sldLayoutChg>
        <pc:sldLayoutChg chg="del">
          <pc:chgData name="Susana Rowles" userId="015e2be5-08ba-4945-aa24-cfc06b840535" providerId="ADAL" clId="{597BA1F5-B0E7-3C45-BE01-FE35BA6CFB43}" dt="2023-03-23T17:01:27.922" v="110" actId="2696"/>
          <pc:sldLayoutMkLst>
            <pc:docMk/>
            <pc:sldMasterMk cId="2706516618" sldId="2147483648"/>
            <pc:sldLayoutMk cId="3095122569" sldId="2147483716"/>
          </pc:sldLayoutMkLst>
        </pc:sldLayoutChg>
        <pc:sldLayoutChg chg="del">
          <pc:chgData name="Susana Rowles" userId="015e2be5-08ba-4945-aa24-cfc06b840535" providerId="ADAL" clId="{597BA1F5-B0E7-3C45-BE01-FE35BA6CFB43}" dt="2023-03-23T17:01:25.503" v="100" actId="2696"/>
          <pc:sldLayoutMkLst>
            <pc:docMk/>
            <pc:sldMasterMk cId="2706516618" sldId="2147483648"/>
            <pc:sldLayoutMk cId="4145853417" sldId="2147483717"/>
          </pc:sldLayoutMkLst>
        </pc:sldLayoutChg>
        <pc:sldLayoutChg chg="del">
          <pc:chgData name="Susana Rowles" userId="015e2be5-08ba-4945-aa24-cfc06b840535" providerId="ADAL" clId="{597BA1F5-B0E7-3C45-BE01-FE35BA6CFB43}" dt="2023-03-23T17:01:25.526" v="101" actId="2696"/>
          <pc:sldLayoutMkLst>
            <pc:docMk/>
            <pc:sldMasterMk cId="2706516618" sldId="2147483648"/>
            <pc:sldLayoutMk cId="1879876738" sldId="2147483718"/>
          </pc:sldLayoutMkLst>
        </pc:sldLayoutChg>
        <pc:sldLayoutChg chg="del">
          <pc:chgData name="Susana Rowles" userId="015e2be5-08ba-4945-aa24-cfc06b840535" providerId="ADAL" clId="{597BA1F5-B0E7-3C45-BE01-FE35BA6CFB43}" dt="2023-03-23T17:01:26.067" v="102" actId="2696"/>
          <pc:sldLayoutMkLst>
            <pc:docMk/>
            <pc:sldMasterMk cId="2706516618" sldId="2147483648"/>
            <pc:sldLayoutMk cId="4114980517" sldId="2147483719"/>
          </pc:sldLayoutMkLst>
        </pc:sldLayoutChg>
        <pc:sldLayoutChg chg="del">
          <pc:chgData name="Susana Rowles" userId="015e2be5-08ba-4945-aa24-cfc06b840535" providerId="ADAL" clId="{597BA1F5-B0E7-3C45-BE01-FE35BA6CFB43}" dt="2023-03-23T17:01:21.664" v="77" actId="2696"/>
          <pc:sldLayoutMkLst>
            <pc:docMk/>
            <pc:sldMasterMk cId="2706516618" sldId="2147483648"/>
            <pc:sldLayoutMk cId="2256244176" sldId="2147483720"/>
          </pc:sldLayoutMkLst>
        </pc:sldLayoutChg>
        <pc:sldLayoutChg chg="del">
          <pc:chgData name="Susana Rowles" userId="015e2be5-08ba-4945-aa24-cfc06b840535" providerId="ADAL" clId="{597BA1F5-B0E7-3C45-BE01-FE35BA6CFB43}" dt="2023-03-23T17:01:21.786" v="79" actId="2696"/>
          <pc:sldLayoutMkLst>
            <pc:docMk/>
            <pc:sldMasterMk cId="2706516618" sldId="2147483648"/>
            <pc:sldLayoutMk cId="1722227709" sldId="2147483721"/>
          </pc:sldLayoutMkLst>
        </pc:sldLayoutChg>
        <pc:sldLayoutChg chg="del">
          <pc:chgData name="Susana Rowles" userId="015e2be5-08ba-4945-aa24-cfc06b840535" providerId="ADAL" clId="{597BA1F5-B0E7-3C45-BE01-FE35BA6CFB43}" dt="2023-03-23T17:01:21.859" v="80" actId="2696"/>
          <pc:sldLayoutMkLst>
            <pc:docMk/>
            <pc:sldMasterMk cId="2706516618" sldId="2147483648"/>
            <pc:sldLayoutMk cId="1241609493" sldId="2147483722"/>
          </pc:sldLayoutMkLst>
        </pc:sldLayoutChg>
        <pc:sldLayoutChg chg="del">
          <pc:chgData name="Susana Rowles" userId="015e2be5-08ba-4945-aa24-cfc06b840535" providerId="ADAL" clId="{597BA1F5-B0E7-3C45-BE01-FE35BA6CFB43}" dt="2023-03-23T17:01:21.942" v="81" actId="2696"/>
          <pc:sldLayoutMkLst>
            <pc:docMk/>
            <pc:sldMasterMk cId="2706516618" sldId="2147483648"/>
            <pc:sldLayoutMk cId="1722926228" sldId="2147483723"/>
          </pc:sldLayoutMkLst>
        </pc:sldLayoutChg>
        <pc:sldLayoutChg chg="del">
          <pc:chgData name="Susana Rowles" userId="015e2be5-08ba-4945-aa24-cfc06b840535" providerId="ADAL" clId="{597BA1F5-B0E7-3C45-BE01-FE35BA6CFB43}" dt="2023-03-23T17:01:22.146" v="83" actId="2696"/>
          <pc:sldLayoutMkLst>
            <pc:docMk/>
            <pc:sldMasterMk cId="2706516618" sldId="2147483648"/>
            <pc:sldLayoutMk cId="1600176400" sldId="2147483724"/>
          </pc:sldLayoutMkLst>
        </pc:sldLayoutChg>
        <pc:sldLayoutChg chg="del">
          <pc:chgData name="Susana Rowles" userId="015e2be5-08ba-4945-aa24-cfc06b840535" providerId="ADAL" clId="{597BA1F5-B0E7-3C45-BE01-FE35BA6CFB43}" dt="2023-03-23T17:01:22.253" v="84" actId="2696"/>
          <pc:sldLayoutMkLst>
            <pc:docMk/>
            <pc:sldMasterMk cId="2706516618" sldId="2147483648"/>
            <pc:sldLayoutMk cId="106093165" sldId="2147483725"/>
          </pc:sldLayoutMkLst>
        </pc:sldLayoutChg>
        <pc:sldLayoutChg chg="del">
          <pc:chgData name="Susana Rowles" userId="015e2be5-08ba-4945-aa24-cfc06b840535" providerId="ADAL" clId="{597BA1F5-B0E7-3C45-BE01-FE35BA6CFB43}" dt="2023-03-23T17:01:22.276" v="85" actId="2696"/>
          <pc:sldLayoutMkLst>
            <pc:docMk/>
            <pc:sldMasterMk cId="2706516618" sldId="2147483648"/>
            <pc:sldLayoutMk cId="2482057502" sldId="2147483726"/>
          </pc:sldLayoutMkLst>
        </pc:sldLayoutChg>
        <pc:sldLayoutChg chg="del">
          <pc:chgData name="Susana Rowles" userId="015e2be5-08ba-4945-aa24-cfc06b840535" providerId="ADAL" clId="{597BA1F5-B0E7-3C45-BE01-FE35BA6CFB43}" dt="2023-03-23T17:01:22.375" v="86" actId="2696"/>
          <pc:sldLayoutMkLst>
            <pc:docMk/>
            <pc:sldMasterMk cId="2706516618" sldId="2147483648"/>
            <pc:sldLayoutMk cId="1400522493" sldId="2147483727"/>
          </pc:sldLayoutMkLst>
        </pc:sldLayoutChg>
        <pc:sldLayoutChg chg="del">
          <pc:chgData name="Susana Rowles" userId="015e2be5-08ba-4945-aa24-cfc06b840535" providerId="ADAL" clId="{597BA1F5-B0E7-3C45-BE01-FE35BA6CFB43}" dt="2023-03-23T17:01:21.724" v="78" actId="2696"/>
          <pc:sldLayoutMkLst>
            <pc:docMk/>
            <pc:sldMasterMk cId="2706516618" sldId="2147483648"/>
            <pc:sldLayoutMk cId="480342107" sldId="2147483728"/>
          </pc:sldLayoutMkLst>
        </pc:sldLayoutChg>
        <pc:sldLayoutChg chg="del">
          <pc:chgData name="Susana Rowles" userId="015e2be5-08ba-4945-aa24-cfc06b840535" providerId="ADAL" clId="{597BA1F5-B0E7-3C45-BE01-FE35BA6CFB43}" dt="2023-03-23T17:01:22.043" v="82" actId="2696"/>
          <pc:sldLayoutMkLst>
            <pc:docMk/>
            <pc:sldMasterMk cId="2706516618" sldId="2147483648"/>
            <pc:sldLayoutMk cId="157007774" sldId="2147483729"/>
          </pc:sldLayoutMkLst>
        </pc:sldLayoutChg>
        <pc:sldLayoutChg chg="del">
          <pc:chgData name="Susana Rowles" userId="015e2be5-08ba-4945-aa24-cfc06b840535" providerId="ADAL" clId="{597BA1F5-B0E7-3C45-BE01-FE35BA6CFB43}" dt="2023-03-23T17:01:18.038" v="45" actId="2696"/>
          <pc:sldLayoutMkLst>
            <pc:docMk/>
            <pc:sldMasterMk cId="2706516618" sldId="2147483648"/>
            <pc:sldLayoutMk cId="3213392004" sldId="2147483730"/>
          </pc:sldLayoutMkLst>
        </pc:sldLayoutChg>
        <pc:sldLayoutChg chg="del">
          <pc:chgData name="Susana Rowles" userId="015e2be5-08ba-4945-aa24-cfc06b840535" providerId="ADAL" clId="{597BA1F5-B0E7-3C45-BE01-FE35BA6CFB43}" dt="2023-03-23T17:01:18.158" v="46" actId="2696"/>
          <pc:sldLayoutMkLst>
            <pc:docMk/>
            <pc:sldMasterMk cId="2706516618" sldId="2147483648"/>
            <pc:sldLayoutMk cId="1992221566" sldId="2147483731"/>
          </pc:sldLayoutMkLst>
        </pc:sldLayoutChg>
        <pc:sldLayoutChg chg="del">
          <pc:chgData name="Susana Rowles" userId="015e2be5-08ba-4945-aa24-cfc06b840535" providerId="ADAL" clId="{597BA1F5-B0E7-3C45-BE01-FE35BA6CFB43}" dt="2023-03-23T17:01:18.256" v="47" actId="2696"/>
          <pc:sldLayoutMkLst>
            <pc:docMk/>
            <pc:sldMasterMk cId="2706516618" sldId="2147483648"/>
            <pc:sldLayoutMk cId="858254228" sldId="2147483732"/>
          </pc:sldLayoutMkLst>
        </pc:sldLayoutChg>
        <pc:sldLayoutChg chg="del">
          <pc:chgData name="Susana Rowles" userId="015e2be5-08ba-4945-aa24-cfc06b840535" providerId="ADAL" clId="{597BA1F5-B0E7-3C45-BE01-FE35BA6CFB43}" dt="2023-03-23T17:01:18.281" v="48" actId="2696"/>
          <pc:sldLayoutMkLst>
            <pc:docMk/>
            <pc:sldMasterMk cId="2706516618" sldId="2147483648"/>
            <pc:sldLayoutMk cId="2711709010" sldId="2147483733"/>
          </pc:sldLayoutMkLst>
        </pc:sldLayoutChg>
        <pc:sldLayoutChg chg="del">
          <pc:chgData name="Susana Rowles" userId="015e2be5-08ba-4945-aa24-cfc06b840535" providerId="ADAL" clId="{597BA1F5-B0E7-3C45-BE01-FE35BA6CFB43}" dt="2023-03-23T17:01:18.382" v="49" actId="2696"/>
          <pc:sldLayoutMkLst>
            <pc:docMk/>
            <pc:sldMasterMk cId="2706516618" sldId="2147483648"/>
            <pc:sldLayoutMk cId="2538618597" sldId="2147483734"/>
          </pc:sldLayoutMkLst>
        </pc:sldLayoutChg>
        <pc:sldLayoutChg chg="del">
          <pc:chgData name="Susana Rowles" userId="015e2be5-08ba-4945-aa24-cfc06b840535" providerId="ADAL" clId="{597BA1F5-B0E7-3C45-BE01-FE35BA6CFB43}" dt="2023-03-23T17:01:18.466" v="50" actId="2696"/>
          <pc:sldLayoutMkLst>
            <pc:docMk/>
            <pc:sldMasterMk cId="2706516618" sldId="2147483648"/>
            <pc:sldLayoutMk cId="2474375228" sldId="2147483735"/>
          </pc:sldLayoutMkLst>
        </pc:sldLayoutChg>
        <pc:sldLayoutChg chg="del">
          <pc:chgData name="Susana Rowles" userId="015e2be5-08ba-4945-aa24-cfc06b840535" providerId="ADAL" clId="{597BA1F5-B0E7-3C45-BE01-FE35BA6CFB43}" dt="2023-03-23T17:01:18.525" v="51" actId="2696"/>
          <pc:sldLayoutMkLst>
            <pc:docMk/>
            <pc:sldMasterMk cId="2706516618" sldId="2147483648"/>
            <pc:sldLayoutMk cId="3711629455" sldId="2147483736"/>
          </pc:sldLayoutMkLst>
        </pc:sldLayoutChg>
        <pc:sldLayoutChg chg="del">
          <pc:chgData name="Susana Rowles" userId="015e2be5-08ba-4945-aa24-cfc06b840535" providerId="ADAL" clId="{597BA1F5-B0E7-3C45-BE01-FE35BA6CFB43}" dt="2023-03-23T17:01:18.599" v="52" actId="2696"/>
          <pc:sldLayoutMkLst>
            <pc:docMk/>
            <pc:sldMasterMk cId="2706516618" sldId="2147483648"/>
            <pc:sldLayoutMk cId="553685350" sldId="2147483737"/>
          </pc:sldLayoutMkLst>
        </pc:sldLayoutChg>
        <pc:sldLayoutChg chg="del">
          <pc:chgData name="Susana Rowles" userId="015e2be5-08ba-4945-aa24-cfc06b840535" providerId="ADAL" clId="{597BA1F5-B0E7-3C45-BE01-FE35BA6CFB43}" dt="2023-03-23T17:01:18.714" v="53" actId="2696"/>
          <pc:sldLayoutMkLst>
            <pc:docMk/>
            <pc:sldMasterMk cId="2706516618" sldId="2147483648"/>
            <pc:sldLayoutMk cId="1937485811" sldId="2147483738"/>
          </pc:sldLayoutMkLst>
        </pc:sldLayoutChg>
        <pc:sldLayoutChg chg="del">
          <pc:chgData name="Susana Rowles" userId="015e2be5-08ba-4945-aa24-cfc06b840535" providerId="ADAL" clId="{597BA1F5-B0E7-3C45-BE01-FE35BA6CFB43}" dt="2023-03-23T17:01:18.776" v="54" actId="2696"/>
          <pc:sldLayoutMkLst>
            <pc:docMk/>
            <pc:sldMasterMk cId="2706516618" sldId="2147483648"/>
            <pc:sldLayoutMk cId="2300283591" sldId="2147483739"/>
          </pc:sldLayoutMkLst>
        </pc:sldLayoutChg>
        <pc:sldLayoutChg chg="del">
          <pc:chgData name="Susana Rowles" userId="015e2be5-08ba-4945-aa24-cfc06b840535" providerId="ADAL" clId="{597BA1F5-B0E7-3C45-BE01-FE35BA6CFB43}" dt="2023-03-23T17:01:05.065" v="10" actId="2696"/>
          <pc:sldLayoutMkLst>
            <pc:docMk/>
            <pc:sldMasterMk cId="2706516618" sldId="2147483648"/>
            <pc:sldLayoutMk cId="473796024" sldId="2147483741"/>
          </pc:sldLayoutMkLst>
        </pc:sldLayoutChg>
        <pc:sldLayoutChg chg="del">
          <pc:chgData name="Susana Rowles" userId="015e2be5-08ba-4945-aa24-cfc06b840535" providerId="ADAL" clId="{597BA1F5-B0E7-3C45-BE01-FE35BA6CFB43}" dt="2023-03-23T17:01:05.172" v="11" actId="2696"/>
          <pc:sldLayoutMkLst>
            <pc:docMk/>
            <pc:sldMasterMk cId="2706516618" sldId="2147483648"/>
            <pc:sldLayoutMk cId="805982737" sldId="2147483742"/>
          </pc:sldLayoutMkLst>
        </pc:sldLayoutChg>
        <pc:sldLayoutChg chg="del">
          <pc:chgData name="Susana Rowles" userId="015e2be5-08ba-4945-aa24-cfc06b840535" providerId="ADAL" clId="{597BA1F5-B0E7-3C45-BE01-FE35BA6CFB43}" dt="2023-03-23T17:01:05.240" v="12" actId="2696"/>
          <pc:sldLayoutMkLst>
            <pc:docMk/>
            <pc:sldMasterMk cId="2706516618" sldId="2147483648"/>
            <pc:sldLayoutMk cId="1624764043" sldId="2147483743"/>
          </pc:sldLayoutMkLst>
        </pc:sldLayoutChg>
        <pc:sldLayoutChg chg="del">
          <pc:chgData name="Susana Rowles" userId="015e2be5-08ba-4945-aa24-cfc06b840535" providerId="ADAL" clId="{597BA1F5-B0E7-3C45-BE01-FE35BA6CFB43}" dt="2023-03-23T17:01:05.823" v="16" actId="2696"/>
          <pc:sldLayoutMkLst>
            <pc:docMk/>
            <pc:sldMasterMk cId="2706516618" sldId="2147483648"/>
            <pc:sldLayoutMk cId="2717230289" sldId="2147483744"/>
          </pc:sldLayoutMkLst>
        </pc:sldLayoutChg>
        <pc:sldLayoutChg chg="del">
          <pc:chgData name="Susana Rowles" userId="015e2be5-08ba-4945-aa24-cfc06b840535" providerId="ADAL" clId="{597BA1F5-B0E7-3C45-BE01-FE35BA6CFB43}" dt="2023-03-23T17:01:05.846" v="17" actId="2696"/>
          <pc:sldLayoutMkLst>
            <pc:docMk/>
            <pc:sldMasterMk cId="2706516618" sldId="2147483648"/>
            <pc:sldLayoutMk cId="1618598851" sldId="2147483745"/>
          </pc:sldLayoutMkLst>
        </pc:sldLayoutChg>
        <pc:sldLayoutChg chg="del">
          <pc:chgData name="Susana Rowles" userId="015e2be5-08ba-4945-aa24-cfc06b840535" providerId="ADAL" clId="{597BA1F5-B0E7-3C45-BE01-FE35BA6CFB43}" dt="2023-03-23T17:01:06.920" v="18" actId="2696"/>
          <pc:sldLayoutMkLst>
            <pc:docMk/>
            <pc:sldMasterMk cId="2706516618" sldId="2147483648"/>
            <pc:sldLayoutMk cId="1031758583" sldId="2147483747"/>
          </pc:sldLayoutMkLst>
        </pc:sldLayoutChg>
        <pc:sldLayoutChg chg="del">
          <pc:chgData name="Susana Rowles" userId="015e2be5-08ba-4945-aa24-cfc06b840535" providerId="ADAL" clId="{597BA1F5-B0E7-3C45-BE01-FE35BA6CFB43}" dt="2023-03-23T17:01:07.420" v="19" actId="2696"/>
          <pc:sldLayoutMkLst>
            <pc:docMk/>
            <pc:sldMasterMk cId="2706516618" sldId="2147483648"/>
            <pc:sldLayoutMk cId="1331404658" sldId="2147483748"/>
          </pc:sldLayoutMkLst>
        </pc:sldLayoutChg>
        <pc:sldLayoutChg chg="del">
          <pc:chgData name="Susana Rowles" userId="015e2be5-08ba-4945-aa24-cfc06b840535" providerId="ADAL" clId="{597BA1F5-B0E7-3C45-BE01-FE35BA6CFB43}" dt="2023-03-23T17:01:07.538" v="20" actId="2696"/>
          <pc:sldLayoutMkLst>
            <pc:docMk/>
            <pc:sldMasterMk cId="2706516618" sldId="2147483648"/>
            <pc:sldLayoutMk cId="2381136573" sldId="2147483749"/>
          </pc:sldLayoutMkLst>
        </pc:sldLayoutChg>
        <pc:sldLayoutChg chg="del">
          <pc:chgData name="Susana Rowles" userId="015e2be5-08ba-4945-aa24-cfc06b840535" providerId="ADAL" clId="{597BA1F5-B0E7-3C45-BE01-FE35BA6CFB43}" dt="2023-03-23T17:01:07.638" v="21" actId="2696"/>
          <pc:sldLayoutMkLst>
            <pc:docMk/>
            <pc:sldMasterMk cId="2706516618" sldId="2147483648"/>
            <pc:sldLayoutMk cId="689485583" sldId="2147483750"/>
          </pc:sldLayoutMkLst>
        </pc:sldLayoutChg>
        <pc:sldLayoutChg chg="del">
          <pc:chgData name="Susana Rowles" userId="015e2be5-08ba-4945-aa24-cfc06b840535" providerId="ADAL" clId="{597BA1F5-B0E7-3C45-BE01-FE35BA6CFB43}" dt="2023-03-23T17:01:19.863" v="66" actId="2696"/>
          <pc:sldLayoutMkLst>
            <pc:docMk/>
            <pc:sldMasterMk cId="2706516618" sldId="2147483648"/>
            <pc:sldLayoutMk cId="2622746062" sldId="2147483751"/>
          </pc:sldLayoutMkLst>
        </pc:sldLayoutChg>
        <pc:sldLayoutChg chg="del">
          <pc:chgData name="Susana Rowles" userId="015e2be5-08ba-4945-aa24-cfc06b840535" providerId="ADAL" clId="{597BA1F5-B0E7-3C45-BE01-FE35BA6CFB43}" dt="2023-03-23T17:01:19.931" v="67" actId="2696"/>
          <pc:sldLayoutMkLst>
            <pc:docMk/>
            <pc:sldMasterMk cId="2706516618" sldId="2147483648"/>
            <pc:sldLayoutMk cId="3997674211" sldId="2147483752"/>
          </pc:sldLayoutMkLst>
        </pc:sldLayoutChg>
        <pc:sldLayoutChg chg="del">
          <pc:chgData name="Susana Rowles" userId="015e2be5-08ba-4945-aa24-cfc06b840535" providerId="ADAL" clId="{597BA1F5-B0E7-3C45-BE01-FE35BA6CFB43}" dt="2023-03-23T17:01:19.981" v="68" actId="2696"/>
          <pc:sldLayoutMkLst>
            <pc:docMk/>
            <pc:sldMasterMk cId="2706516618" sldId="2147483648"/>
            <pc:sldLayoutMk cId="3049177195" sldId="2147483753"/>
          </pc:sldLayoutMkLst>
        </pc:sldLayoutChg>
        <pc:sldLayoutChg chg="del">
          <pc:chgData name="Susana Rowles" userId="015e2be5-08ba-4945-aa24-cfc06b840535" providerId="ADAL" clId="{597BA1F5-B0E7-3C45-BE01-FE35BA6CFB43}" dt="2023-03-23T17:01:20.056" v="69" actId="2696"/>
          <pc:sldLayoutMkLst>
            <pc:docMk/>
            <pc:sldMasterMk cId="2706516618" sldId="2147483648"/>
            <pc:sldLayoutMk cId="3265567806" sldId="2147483754"/>
          </pc:sldLayoutMkLst>
        </pc:sldLayoutChg>
        <pc:sldLayoutChg chg="del">
          <pc:chgData name="Susana Rowles" userId="015e2be5-08ba-4945-aa24-cfc06b840535" providerId="ADAL" clId="{597BA1F5-B0E7-3C45-BE01-FE35BA6CFB43}" dt="2023-03-23T17:01:20.404" v="70" actId="2696"/>
          <pc:sldLayoutMkLst>
            <pc:docMk/>
            <pc:sldMasterMk cId="2706516618" sldId="2147483648"/>
            <pc:sldLayoutMk cId="3978681575" sldId="2147483755"/>
          </pc:sldLayoutMkLst>
        </pc:sldLayoutChg>
        <pc:sldLayoutChg chg="del">
          <pc:chgData name="Susana Rowles" userId="015e2be5-08ba-4945-aa24-cfc06b840535" providerId="ADAL" clId="{597BA1F5-B0E7-3C45-BE01-FE35BA6CFB43}" dt="2023-03-23T17:01:20.443" v="71" actId="2696"/>
          <pc:sldLayoutMkLst>
            <pc:docMk/>
            <pc:sldMasterMk cId="2706516618" sldId="2147483648"/>
            <pc:sldLayoutMk cId="452229369" sldId="2147483756"/>
          </pc:sldLayoutMkLst>
        </pc:sldLayoutChg>
        <pc:sldLayoutChg chg="del">
          <pc:chgData name="Susana Rowles" userId="015e2be5-08ba-4945-aa24-cfc06b840535" providerId="ADAL" clId="{597BA1F5-B0E7-3C45-BE01-FE35BA6CFB43}" dt="2023-03-23T17:01:20.845" v="72" actId="2696"/>
          <pc:sldLayoutMkLst>
            <pc:docMk/>
            <pc:sldMasterMk cId="2706516618" sldId="2147483648"/>
            <pc:sldLayoutMk cId="2272058793" sldId="2147483757"/>
          </pc:sldLayoutMkLst>
        </pc:sldLayoutChg>
        <pc:sldLayoutChg chg="del">
          <pc:chgData name="Susana Rowles" userId="015e2be5-08ba-4945-aa24-cfc06b840535" providerId="ADAL" clId="{597BA1F5-B0E7-3C45-BE01-FE35BA6CFB43}" dt="2023-03-23T17:01:20.894" v="73" actId="2696"/>
          <pc:sldLayoutMkLst>
            <pc:docMk/>
            <pc:sldMasterMk cId="2706516618" sldId="2147483648"/>
            <pc:sldLayoutMk cId="2652742615" sldId="2147483758"/>
          </pc:sldLayoutMkLst>
        </pc:sldLayoutChg>
        <pc:sldLayoutChg chg="del">
          <pc:chgData name="Susana Rowles" userId="015e2be5-08ba-4945-aa24-cfc06b840535" providerId="ADAL" clId="{597BA1F5-B0E7-3C45-BE01-FE35BA6CFB43}" dt="2023-03-23T17:01:21.420" v="74" actId="2696"/>
          <pc:sldLayoutMkLst>
            <pc:docMk/>
            <pc:sldMasterMk cId="2706516618" sldId="2147483648"/>
            <pc:sldLayoutMk cId="4015681696" sldId="2147483759"/>
          </pc:sldLayoutMkLst>
        </pc:sldLayoutChg>
        <pc:sldLayoutChg chg="del">
          <pc:chgData name="Susana Rowles" userId="015e2be5-08ba-4945-aa24-cfc06b840535" providerId="ADAL" clId="{597BA1F5-B0E7-3C45-BE01-FE35BA6CFB43}" dt="2023-03-23T17:01:21.476" v="75" actId="2696"/>
          <pc:sldLayoutMkLst>
            <pc:docMk/>
            <pc:sldMasterMk cId="2706516618" sldId="2147483648"/>
            <pc:sldLayoutMk cId="3588092205" sldId="2147483760"/>
          </pc:sldLayoutMkLst>
        </pc:sldLayoutChg>
        <pc:sldLayoutChg chg="del">
          <pc:chgData name="Susana Rowles" userId="015e2be5-08ba-4945-aa24-cfc06b840535" providerId="ADAL" clId="{597BA1F5-B0E7-3C45-BE01-FE35BA6CFB43}" dt="2023-03-23T17:01:21.541" v="76" actId="2696"/>
          <pc:sldLayoutMkLst>
            <pc:docMk/>
            <pc:sldMasterMk cId="2706516618" sldId="2147483648"/>
            <pc:sldLayoutMk cId="1505545907" sldId="2147483761"/>
          </pc:sldLayoutMkLst>
        </pc:sldLayoutChg>
        <pc:sldLayoutChg chg="del">
          <pc:chgData name="Susana Rowles" userId="015e2be5-08ba-4945-aa24-cfc06b840535" providerId="ADAL" clId="{597BA1F5-B0E7-3C45-BE01-FE35BA6CFB43}" dt="2023-03-23T17:01:18.846" v="55" actId="2696"/>
          <pc:sldLayoutMkLst>
            <pc:docMk/>
            <pc:sldMasterMk cId="2706516618" sldId="2147483648"/>
            <pc:sldLayoutMk cId="2102423296" sldId="2147483762"/>
          </pc:sldLayoutMkLst>
        </pc:sldLayoutChg>
        <pc:sldLayoutChg chg="del">
          <pc:chgData name="Susana Rowles" userId="015e2be5-08ba-4945-aa24-cfc06b840535" providerId="ADAL" clId="{597BA1F5-B0E7-3C45-BE01-FE35BA6CFB43}" dt="2023-03-23T17:01:18.929" v="56" actId="2696"/>
          <pc:sldLayoutMkLst>
            <pc:docMk/>
            <pc:sldMasterMk cId="2706516618" sldId="2147483648"/>
            <pc:sldLayoutMk cId="2052550278" sldId="2147483763"/>
          </pc:sldLayoutMkLst>
        </pc:sldLayoutChg>
        <pc:sldLayoutChg chg="del">
          <pc:chgData name="Susana Rowles" userId="015e2be5-08ba-4945-aa24-cfc06b840535" providerId="ADAL" clId="{597BA1F5-B0E7-3C45-BE01-FE35BA6CFB43}" dt="2023-03-23T17:01:19.012" v="57" actId="2696"/>
          <pc:sldLayoutMkLst>
            <pc:docMk/>
            <pc:sldMasterMk cId="2706516618" sldId="2147483648"/>
            <pc:sldLayoutMk cId="289832323" sldId="2147483764"/>
          </pc:sldLayoutMkLst>
        </pc:sldLayoutChg>
        <pc:sldLayoutChg chg="del">
          <pc:chgData name="Susana Rowles" userId="015e2be5-08ba-4945-aa24-cfc06b840535" providerId="ADAL" clId="{597BA1F5-B0E7-3C45-BE01-FE35BA6CFB43}" dt="2023-03-23T17:01:19.095" v="58" actId="2696"/>
          <pc:sldLayoutMkLst>
            <pc:docMk/>
            <pc:sldMasterMk cId="2706516618" sldId="2147483648"/>
            <pc:sldLayoutMk cId="4002907042" sldId="2147483765"/>
          </pc:sldLayoutMkLst>
        </pc:sldLayoutChg>
        <pc:sldLayoutChg chg="del">
          <pc:chgData name="Susana Rowles" userId="015e2be5-08ba-4945-aa24-cfc06b840535" providerId="ADAL" clId="{597BA1F5-B0E7-3C45-BE01-FE35BA6CFB43}" dt="2023-03-23T17:01:19.178" v="59" actId="2696"/>
          <pc:sldLayoutMkLst>
            <pc:docMk/>
            <pc:sldMasterMk cId="2706516618" sldId="2147483648"/>
            <pc:sldLayoutMk cId="223196382" sldId="2147483766"/>
          </pc:sldLayoutMkLst>
        </pc:sldLayoutChg>
        <pc:sldLayoutChg chg="del">
          <pc:chgData name="Susana Rowles" userId="015e2be5-08ba-4945-aa24-cfc06b840535" providerId="ADAL" clId="{597BA1F5-B0E7-3C45-BE01-FE35BA6CFB43}" dt="2023-03-23T17:01:19.264" v="60" actId="2696"/>
          <pc:sldLayoutMkLst>
            <pc:docMk/>
            <pc:sldMasterMk cId="2706516618" sldId="2147483648"/>
            <pc:sldLayoutMk cId="2396410764" sldId="2147483767"/>
          </pc:sldLayoutMkLst>
        </pc:sldLayoutChg>
        <pc:sldLayoutChg chg="del">
          <pc:chgData name="Susana Rowles" userId="015e2be5-08ba-4945-aa24-cfc06b840535" providerId="ADAL" clId="{597BA1F5-B0E7-3C45-BE01-FE35BA6CFB43}" dt="2023-03-23T17:01:19.346" v="61" actId="2696"/>
          <pc:sldLayoutMkLst>
            <pc:docMk/>
            <pc:sldMasterMk cId="2706516618" sldId="2147483648"/>
            <pc:sldLayoutMk cId="330066265" sldId="2147483768"/>
          </pc:sldLayoutMkLst>
        </pc:sldLayoutChg>
        <pc:sldLayoutChg chg="del">
          <pc:chgData name="Susana Rowles" userId="015e2be5-08ba-4945-aa24-cfc06b840535" providerId="ADAL" clId="{597BA1F5-B0E7-3C45-BE01-FE35BA6CFB43}" dt="2023-03-23T17:01:19.678" v="65" actId="2696"/>
          <pc:sldLayoutMkLst>
            <pc:docMk/>
            <pc:sldMasterMk cId="2706516618" sldId="2147483648"/>
            <pc:sldLayoutMk cId="935714944" sldId="2147483769"/>
          </pc:sldLayoutMkLst>
        </pc:sldLayoutChg>
        <pc:sldLayoutChg chg="del">
          <pc:chgData name="Susana Rowles" userId="015e2be5-08ba-4945-aa24-cfc06b840535" providerId="ADAL" clId="{597BA1F5-B0E7-3C45-BE01-FE35BA6CFB43}" dt="2023-03-23T17:01:19.433" v="62" actId="2696"/>
          <pc:sldLayoutMkLst>
            <pc:docMk/>
            <pc:sldMasterMk cId="2706516618" sldId="2147483648"/>
            <pc:sldLayoutMk cId="3434601674" sldId="2147483770"/>
          </pc:sldLayoutMkLst>
        </pc:sldLayoutChg>
        <pc:sldLayoutChg chg="del">
          <pc:chgData name="Susana Rowles" userId="015e2be5-08ba-4945-aa24-cfc06b840535" providerId="ADAL" clId="{597BA1F5-B0E7-3C45-BE01-FE35BA6CFB43}" dt="2023-03-23T17:01:19.526" v="63" actId="2696"/>
          <pc:sldLayoutMkLst>
            <pc:docMk/>
            <pc:sldMasterMk cId="2706516618" sldId="2147483648"/>
            <pc:sldLayoutMk cId="1194788663" sldId="2147483771"/>
          </pc:sldLayoutMkLst>
        </pc:sldLayoutChg>
        <pc:sldLayoutChg chg="del">
          <pc:chgData name="Susana Rowles" userId="015e2be5-08ba-4945-aa24-cfc06b840535" providerId="ADAL" clId="{597BA1F5-B0E7-3C45-BE01-FE35BA6CFB43}" dt="2023-03-23T17:01:19.602" v="64" actId="2696"/>
          <pc:sldLayoutMkLst>
            <pc:docMk/>
            <pc:sldMasterMk cId="2706516618" sldId="2147483648"/>
            <pc:sldLayoutMk cId="1999995426" sldId="2147483772"/>
          </pc:sldLayoutMkLst>
        </pc:sldLayoutChg>
        <pc:sldLayoutChg chg="del">
          <pc:chgData name="Susana Rowles" userId="015e2be5-08ba-4945-aa24-cfc06b840535" providerId="ADAL" clId="{597BA1F5-B0E7-3C45-BE01-FE35BA6CFB43}" dt="2023-03-23T17:01:11.690" v="23" actId="2696"/>
          <pc:sldLayoutMkLst>
            <pc:docMk/>
            <pc:sldMasterMk cId="2706516618" sldId="2147483648"/>
            <pc:sldLayoutMk cId="2825822605" sldId="2147483775"/>
          </pc:sldLayoutMkLst>
        </pc:sldLayoutChg>
        <pc:sldLayoutChg chg="del">
          <pc:chgData name="Susana Rowles" userId="015e2be5-08ba-4945-aa24-cfc06b840535" providerId="ADAL" clId="{597BA1F5-B0E7-3C45-BE01-FE35BA6CFB43}" dt="2023-03-23T17:01:12.190" v="24" actId="2696"/>
          <pc:sldLayoutMkLst>
            <pc:docMk/>
            <pc:sldMasterMk cId="2706516618" sldId="2147483648"/>
            <pc:sldLayoutMk cId="3110159674" sldId="2147483776"/>
          </pc:sldLayoutMkLst>
        </pc:sldLayoutChg>
        <pc:sldLayoutChg chg="del">
          <pc:chgData name="Susana Rowles" userId="015e2be5-08ba-4945-aa24-cfc06b840535" providerId="ADAL" clId="{597BA1F5-B0E7-3C45-BE01-FE35BA6CFB43}" dt="2023-03-23T17:01:13.620" v="25" actId="2696"/>
          <pc:sldLayoutMkLst>
            <pc:docMk/>
            <pc:sldMasterMk cId="2706516618" sldId="2147483648"/>
            <pc:sldLayoutMk cId="198155989" sldId="2147483778"/>
          </pc:sldLayoutMkLst>
        </pc:sldLayoutChg>
        <pc:sldLayoutChg chg="del">
          <pc:chgData name="Susana Rowles" userId="015e2be5-08ba-4945-aa24-cfc06b840535" providerId="ADAL" clId="{597BA1F5-B0E7-3C45-BE01-FE35BA6CFB43}" dt="2023-03-23T17:01:13.722" v="26" actId="2696"/>
          <pc:sldLayoutMkLst>
            <pc:docMk/>
            <pc:sldMasterMk cId="2706516618" sldId="2147483648"/>
            <pc:sldLayoutMk cId="454000357" sldId="2147483779"/>
          </pc:sldLayoutMkLst>
        </pc:sldLayoutChg>
        <pc:sldLayoutChg chg="del">
          <pc:chgData name="Susana Rowles" userId="015e2be5-08ba-4945-aa24-cfc06b840535" providerId="ADAL" clId="{597BA1F5-B0E7-3C45-BE01-FE35BA6CFB43}" dt="2023-03-23T17:01:10.205" v="22" actId="2696"/>
          <pc:sldLayoutMkLst>
            <pc:docMk/>
            <pc:sldMasterMk cId="2706516618" sldId="2147483648"/>
            <pc:sldLayoutMk cId="1355431746" sldId="2147483781"/>
          </pc:sldLayoutMkLst>
        </pc:sldLayoutChg>
      </pc:sldMasterChg>
    </pc:docChg>
  </pc:docChgLst>
  <pc:docChgLst>
    <pc:chgData name="Louise Crossley" userId="S::louise@targetinternet.com::3a6a64ce-78c6-44ee-85ef-22188baa7720" providerId="AD" clId="Web-{DB9FAD94-274F-4981-A655-9308FF94A9C5}"/>
    <pc:docChg chg="modSld">
      <pc:chgData name="Louise Crossley" userId="S::louise@targetinternet.com::3a6a64ce-78c6-44ee-85ef-22188baa7720" providerId="AD" clId="Web-{DB9FAD94-274F-4981-A655-9308FF94A9C5}" dt="2023-03-24T10:07:23.810" v="7" actId="20577"/>
      <pc:docMkLst>
        <pc:docMk/>
      </pc:docMkLst>
      <pc:sldChg chg="modSp">
        <pc:chgData name="Louise Crossley" userId="S::louise@targetinternet.com::3a6a64ce-78c6-44ee-85ef-22188baa7720" providerId="AD" clId="Web-{DB9FAD94-274F-4981-A655-9308FF94A9C5}" dt="2023-03-24T10:07:23.810" v="7" actId="20577"/>
        <pc:sldMkLst>
          <pc:docMk/>
          <pc:sldMk cId="2128928486" sldId="279"/>
        </pc:sldMkLst>
        <pc:spChg chg="mod">
          <ac:chgData name="Louise Crossley" userId="S::louise@targetinternet.com::3a6a64ce-78c6-44ee-85ef-22188baa7720" providerId="AD" clId="Web-{DB9FAD94-274F-4981-A655-9308FF94A9C5}" dt="2023-03-24T10:07:23.810" v="7" actId="20577"/>
          <ac:spMkLst>
            <pc:docMk/>
            <pc:sldMk cId="2128928486" sldId="279"/>
            <ac:spMk id="14" creationId="{ADE7DC11-4B43-0A41-A287-8A67609745DE}"/>
          </ac:spMkLst>
        </pc:spChg>
      </pc:sldChg>
    </pc:docChg>
  </pc:docChgLst>
  <pc:docChgLst>
    <pc:chgData name="Louise Crossley" userId="3a6a64ce-78c6-44ee-85ef-22188baa7720" providerId="ADAL" clId="{EF5D4304-459E-FB42-9C92-39D612B79549}"/>
    <pc:docChg chg="undo custSel modSld">
      <pc:chgData name="Louise Crossley" userId="3a6a64ce-78c6-44ee-85ef-22188baa7720" providerId="ADAL" clId="{EF5D4304-459E-FB42-9C92-39D612B79549}" dt="2023-03-24T10:14:37.090" v="115"/>
      <pc:docMkLst>
        <pc:docMk/>
      </pc:docMkLst>
      <pc:sldChg chg="modSp mod">
        <pc:chgData name="Louise Crossley" userId="3a6a64ce-78c6-44ee-85ef-22188baa7720" providerId="ADAL" clId="{EF5D4304-459E-FB42-9C92-39D612B79549}" dt="2023-03-24T10:14:37.090" v="115"/>
        <pc:sldMkLst>
          <pc:docMk/>
          <pc:sldMk cId="2128928486" sldId="279"/>
        </pc:sldMkLst>
        <pc:spChg chg="mod">
          <ac:chgData name="Louise Crossley" userId="3a6a64ce-78c6-44ee-85ef-22188baa7720" providerId="ADAL" clId="{EF5D4304-459E-FB42-9C92-39D612B79549}" dt="2023-03-24T10:14:33.554" v="112" actId="20577"/>
          <ac:spMkLst>
            <pc:docMk/>
            <pc:sldMk cId="2128928486" sldId="279"/>
            <ac:spMk id="14" creationId="{ADE7DC11-4B43-0A41-A287-8A67609745DE}"/>
          </ac:spMkLst>
        </pc:spChg>
        <pc:graphicFrameChg chg="mod">
          <ac:chgData name="Louise Crossley" userId="3a6a64ce-78c6-44ee-85ef-22188baa7720" providerId="ADAL" clId="{EF5D4304-459E-FB42-9C92-39D612B79549}" dt="2023-03-24T10:14:37.090" v="115"/>
          <ac:graphicFrameMkLst>
            <pc:docMk/>
            <pc:sldMk cId="2128928486" sldId="279"/>
            <ac:graphicFrameMk id="2" creationId="{0D74F332-8A63-6109-C82C-2977D3045407}"/>
          </ac:graphicFrameMkLst>
        </pc:graphicFrameChg>
      </pc:sldChg>
      <pc:sldChg chg="modSp mod">
        <pc:chgData name="Louise Crossley" userId="3a6a64ce-78c6-44ee-85ef-22188baa7720" providerId="ADAL" clId="{EF5D4304-459E-FB42-9C92-39D612B79549}" dt="2023-03-24T10:10:45.260" v="106" actId="313"/>
        <pc:sldMkLst>
          <pc:docMk/>
          <pc:sldMk cId="1071052264" sldId="307"/>
        </pc:sldMkLst>
        <pc:spChg chg="mod">
          <ac:chgData name="Louise Crossley" userId="3a6a64ce-78c6-44ee-85ef-22188baa7720" providerId="ADAL" clId="{EF5D4304-459E-FB42-9C92-39D612B79549}" dt="2023-03-24T10:10:45.260" v="106" actId="313"/>
          <ac:spMkLst>
            <pc:docMk/>
            <pc:sldMk cId="1071052264" sldId="307"/>
            <ac:spMk id="5" creationId="{5CF793E0-E887-C5C6-CAEA-C05FBB3941D0}"/>
          </ac:spMkLst>
        </pc:spChg>
      </pc:sldChg>
      <pc:sldChg chg="modSp mod">
        <pc:chgData name="Louise Crossley" userId="3a6a64ce-78c6-44ee-85ef-22188baa7720" providerId="ADAL" clId="{EF5D4304-459E-FB42-9C92-39D612B79549}" dt="2023-03-24T10:08:44.656" v="45" actId="20577"/>
        <pc:sldMkLst>
          <pc:docMk/>
          <pc:sldMk cId="1181073961" sldId="314"/>
        </pc:sldMkLst>
        <pc:spChg chg="mod">
          <ac:chgData name="Louise Crossley" userId="3a6a64ce-78c6-44ee-85ef-22188baa7720" providerId="ADAL" clId="{EF5D4304-459E-FB42-9C92-39D612B79549}" dt="2023-03-24T10:08:44.656" v="45" actId="20577"/>
          <ac:spMkLst>
            <pc:docMk/>
            <pc:sldMk cId="1181073961" sldId="314"/>
            <ac:spMk id="3" creationId="{877A0CF0-C8B2-35EA-08DC-2379A16A6682}"/>
          </ac:spMkLst>
        </pc:spChg>
      </pc:sldChg>
      <pc:sldChg chg="addSp delSp modSp mod">
        <pc:chgData name="Louise Crossley" userId="3a6a64ce-78c6-44ee-85ef-22188baa7720" providerId="ADAL" clId="{EF5D4304-459E-FB42-9C92-39D612B79549}" dt="2023-03-24T10:11:08.310" v="108" actId="1076"/>
        <pc:sldMkLst>
          <pc:docMk/>
          <pc:sldMk cId="376451015" sldId="323"/>
        </pc:sldMkLst>
        <pc:spChg chg="add del mod">
          <ac:chgData name="Louise Crossley" userId="3a6a64ce-78c6-44ee-85ef-22188baa7720" providerId="ADAL" clId="{EF5D4304-459E-FB42-9C92-39D612B79549}" dt="2023-03-24T10:10:06.417" v="97"/>
          <ac:spMkLst>
            <pc:docMk/>
            <pc:sldMk cId="376451015" sldId="323"/>
            <ac:spMk id="2" creationId="{2FC7A1EF-5F9B-0DC7-71D6-60EF99CB1413}"/>
          </ac:spMkLst>
        </pc:spChg>
        <pc:spChg chg="add mod">
          <ac:chgData name="Louise Crossley" userId="3a6a64ce-78c6-44ee-85ef-22188baa7720" providerId="ADAL" clId="{EF5D4304-459E-FB42-9C92-39D612B79549}" dt="2023-03-24T10:09:22.278" v="73" actId="1076"/>
          <ac:spMkLst>
            <pc:docMk/>
            <pc:sldMk cId="376451015" sldId="323"/>
            <ac:spMk id="3" creationId="{EC2659B0-3971-4ED2-F0C3-76BCD7F69F80}"/>
          </ac:spMkLst>
        </pc:spChg>
        <pc:spChg chg="add mod">
          <ac:chgData name="Louise Crossley" userId="3a6a64ce-78c6-44ee-85ef-22188baa7720" providerId="ADAL" clId="{EF5D4304-459E-FB42-9C92-39D612B79549}" dt="2023-03-24T10:09:25.233" v="75" actId="1076"/>
          <ac:spMkLst>
            <pc:docMk/>
            <pc:sldMk cId="376451015" sldId="323"/>
            <ac:spMk id="5" creationId="{B5C6ACE5-1378-A1A4-AB5C-CAE8E2AA95E4}"/>
          </ac:spMkLst>
        </pc:spChg>
        <pc:spChg chg="add mod">
          <ac:chgData name="Louise Crossley" userId="3a6a64ce-78c6-44ee-85ef-22188baa7720" providerId="ADAL" clId="{EF5D4304-459E-FB42-9C92-39D612B79549}" dt="2023-03-24T10:09:27.811" v="77" actId="1076"/>
          <ac:spMkLst>
            <pc:docMk/>
            <pc:sldMk cId="376451015" sldId="323"/>
            <ac:spMk id="7" creationId="{7D9D4A34-7E1A-C06C-8F5B-DED6A6A7C2AF}"/>
          </ac:spMkLst>
        </pc:spChg>
        <pc:spChg chg="add mod">
          <ac:chgData name="Louise Crossley" userId="3a6a64ce-78c6-44ee-85ef-22188baa7720" providerId="ADAL" clId="{EF5D4304-459E-FB42-9C92-39D612B79549}" dt="2023-03-24T10:09:32.328" v="79" actId="1076"/>
          <ac:spMkLst>
            <pc:docMk/>
            <pc:sldMk cId="376451015" sldId="323"/>
            <ac:spMk id="8" creationId="{0E5E6628-3DE3-C445-19AF-65F3BAD900DC}"/>
          </ac:spMkLst>
        </pc:spChg>
        <pc:spChg chg="add mod">
          <ac:chgData name="Louise Crossley" userId="3a6a64ce-78c6-44ee-85ef-22188baa7720" providerId="ADAL" clId="{EF5D4304-459E-FB42-9C92-39D612B79549}" dt="2023-03-24T10:09:34.850" v="81" actId="1076"/>
          <ac:spMkLst>
            <pc:docMk/>
            <pc:sldMk cId="376451015" sldId="323"/>
            <ac:spMk id="9" creationId="{841783AD-D7F4-1002-F2EE-47CC5D7FBFA1}"/>
          </ac:spMkLst>
        </pc:spChg>
        <pc:spChg chg="add mod">
          <ac:chgData name="Louise Crossley" userId="3a6a64ce-78c6-44ee-85ef-22188baa7720" providerId="ADAL" clId="{EF5D4304-459E-FB42-9C92-39D612B79549}" dt="2023-03-24T10:09:37.775" v="83" actId="1076"/>
          <ac:spMkLst>
            <pc:docMk/>
            <pc:sldMk cId="376451015" sldId="323"/>
            <ac:spMk id="10" creationId="{E2C633DA-F961-3114-F61B-D25548A110D9}"/>
          </ac:spMkLst>
        </pc:spChg>
        <pc:spChg chg="add mod">
          <ac:chgData name="Louise Crossley" userId="3a6a64ce-78c6-44ee-85ef-22188baa7720" providerId="ADAL" clId="{EF5D4304-459E-FB42-9C92-39D612B79549}" dt="2023-03-24T10:09:41.117" v="85" actId="1076"/>
          <ac:spMkLst>
            <pc:docMk/>
            <pc:sldMk cId="376451015" sldId="323"/>
            <ac:spMk id="11" creationId="{55AFFC6F-800D-8222-A5C9-D626D818798E}"/>
          </ac:spMkLst>
        </pc:spChg>
        <pc:spChg chg="add mod">
          <ac:chgData name="Louise Crossley" userId="3a6a64ce-78c6-44ee-85ef-22188baa7720" providerId="ADAL" clId="{EF5D4304-459E-FB42-9C92-39D612B79549}" dt="2023-03-24T10:09:44.924" v="87" actId="1076"/>
          <ac:spMkLst>
            <pc:docMk/>
            <pc:sldMk cId="376451015" sldId="323"/>
            <ac:spMk id="14" creationId="{733A08FD-A12D-C7CF-2096-6D72284D8E4A}"/>
          </ac:spMkLst>
        </pc:spChg>
        <pc:spChg chg="add mod">
          <ac:chgData name="Louise Crossley" userId="3a6a64ce-78c6-44ee-85ef-22188baa7720" providerId="ADAL" clId="{EF5D4304-459E-FB42-9C92-39D612B79549}" dt="2023-03-24T10:09:47.828" v="89" actId="1076"/>
          <ac:spMkLst>
            <pc:docMk/>
            <pc:sldMk cId="376451015" sldId="323"/>
            <ac:spMk id="15" creationId="{DABBE441-18E9-4497-A947-DA073ACD24F5}"/>
          </ac:spMkLst>
        </pc:spChg>
        <pc:spChg chg="add mod">
          <ac:chgData name="Louise Crossley" userId="3a6a64ce-78c6-44ee-85ef-22188baa7720" providerId="ADAL" clId="{EF5D4304-459E-FB42-9C92-39D612B79549}" dt="2023-03-24T10:09:50.595" v="91" actId="1076"/>
          <ac:spMkLst>
            <pc:docMk/>
            <pc:sldMk cId="376451015" sldId="323"/>
            <ac:spMk id="16" creationId="{9D1A2E4A-A13E-5371-A988-6C4B2939F5DD}"/>
          </ac:spMkLst>
        </pc:spChg>
        <pc:spChg chg="add mod">
          <ac:chgData name="Louise Crossley" userId="3a6a64ce-78c6-44ee-85ef-22188baa7720" providerId="ADAL" clId="{EF5D4304-459E-FB42-9C92-39D612B79549}" dt="2023-03-24T10:09:53.734" v="93" actId="1076"/>
          <ac:spMkLst>
            <pc:docMk/>
            <pc:sldMk cId="376451015" sldId="323"/>
            <ac:spMk id="17" creationId="{D4D41698-EDD3-1A3B-1CA6-BD339488B66D}"/>
          </ac:spMkLst>
        </pc:spChg>
        <pc:spChg chg="add mod">
          <ac:chgData name="Louise Crossley" userId="3a6a64ce-78c6-44ee-85ef-22188baa7720" providerId="ADAL" clId="{EF5D4304-459E-FB42-9C92-39D612B79549}" dt="2023-03-24T10:11:08.310" v="108" actId="1076"/>
          <ac:spMkLst>
            <pc:docMk/>
            <pc:sldMk cId="376451015" sldId="323"/>
            <ac:spMk id="18" creationId="{B01E5F1D-61FC-9AC7-2427-6F2442B1BA79}"/>
          </ac:spMkLst>
        </pc:spChg>
      </pc:sldChg>
      <pc:sldChg chg="addSp delSp modSp mod">
        <pc:chgData name="Louise Crossley" userId="3a6a64ce-78c6-44ee-85ef-22188baa7720" providerId="ADAL" clId="{EF5D4304-459E-FB42-9C92-39D612B79549}" dt="2023-03-24T10:10:27.727" v="105" actId="1076"/>
        <pc:sldMkLst>
          <pc:docMk/>
          <pc:sldMk cId="3216336881" sldId="327"/>
        </pc:sldMkLst>
        <pc:spChg chg="add mod">
          <ac:chgData name="Louise Crossley" userId="3a6a64ce-78c6-44ee-85ef-22188baa7720" providerId="ADAL" clId="{EF5D4304-459E-FB42-9C92-39D612B79549}" dt="2023-03-24T10:10:27.727" v="105" actId="1076"/>
          <ac:spMkLst>
            <pc:docMk/>
            <pc:sldMk cId="3216336881" sldId="327"/>
            <ac:spMk id="2" creationId="{1C50053E-025F-7A38-9EB7-45422DFC0194}"/>
          </ac:spMkLst>
        </pc:spChg>
        <pc:spChg chg="add mod">
          <ac:chgData name="Louise Crossley" userId="3a6a64ce-78c6-44ee-85ef-22188baa7720" providerId="ADAL" clId="{EF5D4304-459E-FB42-9C92-39D612B79549}" dt="2023-03-24T10:10:27.727" v="105" actId="1076"/>
          <ac:spMkLst>
            <pc:docMk/>
            <pc:sldMk cId="3216336881" sldId="327"/>
            <ac:spMk id="3" creationId="{9BF76C0A-67BC-5BE2-2351-B9D01C64B43F}"/>
          </ac:spMkLst>
        </pc:spChg>
        <pc:spChg chg="add mod">
          <ac:chgData name="Louise Crossley" userId="3a6a64ce-78c6-44ee-85ef-22188baa7720" providerId="ADAL" clId="{EF5D4304-459E-FB42-9C92-39D612B79549}" dt="2023-03-24T10:10:27.727" v="105" actId="1076"/>
          <ac:spMkLst>
            <pc:docMk/>
            <pc:sldMk cId="3216336881" sldId="327"/>
            <ac:spMk id="5" creationId="{60FACDDE-73F4-0CA6-94C4-20D376B09654}"/>
          </ac:spMkLst>
        </pc:spChg>
        <pc:spChg chg="add mod">
          <ac:chgData name="Louise Crossley" userId="3a6a64ce-78c6-44ee-85ef-22188baa7720" providerId="ADAL" clId="{EF5D4304-459E-FB42-9C92-39D612B79549}" dt="2023-03-24T10:10:27.727" v="105" actId="1076"/>
          <ac:spMkLst>
            <pc:docMk/>
            <pc:sldMk cId="3216336881" sldId="327"/>
            <ac:spMk id="7" creationId="{542834A8-3F8C-E4F2-8CFE-903779E9DE58}"/>
          </ac:spMkLst>
        </pc:spChg>
        <pc:spChg chg="add mod">
          <ac:chgData name="Louise Crossley" userId="3a6a64ce-78c6-44ee-85ef-22188baa7720" providerId="ADAL" clId="{EF5D4304-459E-FB42-9C92-39D612B79549}" dt="2023-03-24T10:10:27.727" v="105" actId="1076"/>
          <ac:spMkLst>
            <pc:docMk/>
            <pc:sldMk cId="3216336881" sldId="327"/>
            <ac:spMk id="8" creationId="{911B4AA8-B3ED-0F3C-5280-CFB1D7FBFD40}"/>
          </ac:spMkLst>
        </pc:spChg>
        <pc:spChg chg="add mod">
          <ac:chgData name="Louise Crossley" userId="3a6a64ce-78c6-44ee-85ef-22188baa7720" providerId="ADAL" clId="{EF5D4304-459E-FB42-9C92-39D612B79549}" dt="2023-03-24T10:10:27.727" v="105" actId="1076"/>
          <ac:spMkLst>
            <pc:docMk/>
            <pc:sldMk cId="3216336881" sldId="327"/>
            <ac:spMk id="9" creationId="{CF11A7D1-FBED-034C-7AF0-F4B981EB1D6E}"/>
          </ac:spMkLst>
        </pc:spChg>
        <pc:spChg chg="add mod">
          <ac:chgData name="Louise Crossley" userId="3a6a64ce-78c6-44ee-85ef-22188baa7720" providerId="ADAL" clId="{EF5D4304-459E-FB42-9C92-39D612B79549}" dt="2023-03-24T10:10:27.727" v="105" actId="1076"/>
          <ac:spMkLst>
            <pc:docMk/>
            <pc:sldMk cId="3216336881" sldId="327"/>
            <ac:spMk id="10" creationId="{1BD04354-1B62-4562-A4A8-DCD7200974BE}"/>
          </ac:spMkLst>
        </pc:spChg>
        <pc:spChg chg="add mod">
          <ac:chgData name="Louise Crossley" userId="3a6a64ce-78c6-44ee-85ef-22188baa7720" providerId="ADAL" clId="{EF5D4304-459E-FB42-9C92-39D612B79549}" dt="2023-03-24T10:10:27.727" v="105" actId="1076"/>
          <ac:spMkLst>
            <pc:docMk/>
            <pc:sldMk cId="3216336881" sldId="327"/>
            <ac:spMk id="13" creationId="{1D9876EB-89DC-4860-971A-8AEBC2C8DC10}"/>
          </ac:spMkLst>
        </pc:spChg>
        <pc:spChg chg="add del mod">
          <ac:chgData name="Louise Crossley" userId="3a6a64ce-78c6-44ee-85ef-22188baa7720" providerId="ADAL" clId="{EF5D4304-459E-FB42-9C92-39D612B79549}" dt="2023-03-24T10:10:14.629" v="100" actId="478"/>
          <ac:spMkLst>
            <pc:docMk/>
            <pc:sldMk cId="3216336881" sldId="327"/>
            <ac:spMk id="15" creationId="{C07ED84B-4058-7D45-0CC3-00D64F246063}"/>
          </ac:spMkLst>
        </pc:spChg>
        <pc:spChg chg="add del mod">
          <ac:chgData name="Louise Crossley" userId="3a6a64ce-78c6-44ee-85ef-22188baa7720" providerId="ADAL" clId="{EF5D4304-459E-FB42-9C92-39D612B79549}" dt="2023-03-24T10:10:14.629" v="100" actId="478"/>
          <ac:spMkLst>
            <pc:docMk/>
            <pc:sldMk cId="3216336881" sldId="327"/>
            <ac:spMk id="16" creationId="{C9AC2B31-CCD5-8999-84C9-64BC8BE5196C}"/>
          </ac:spMkLst>
        </pc:spChg>
        <pc:spChg chg="add del mod">
          <ac:chgData name="Louise Crossley" userId="3a6a64ce-78c6-44ee-85ef-22188baa7720" providerId="ADAL" clId="{EF5D4304-459E-FB42-9C92-39D612B79549}" dt="2023-03-24T10:10:14.629" v="100" actId="478"/>
          <ac:spMkLst>
            <pc:docMk/>
            <pc:sldMk cId="3216336881" sldId="327"/>
            <ac:spMk id="19" creationId="{50150358-4282-37E1-B076-87F627B9CD93}"/>
          </ac:spMkLst>
        </pc:spChg>
        <pc:spChg chg="add del mod">
          <ac:chgData name="Louise Crossley" userId="3a6a64ce-78c6-44ee-85ef-22188baa7720" providerId="ADAL" clId="{EF5D4304-459E-FB42-9C92-39D612B79549}" dt="2023-03-24T10:10:14.629" v="100" actId="478"/>
          <ac:spMkLst>
            <pc:docMk/>
            <pc:sldMk cId="3216336881" sldId="327"/>
            <ac:spMk id="20" creationId="{D17329E0-2D44-AC09-2FA5-D0C57EBD71C8}"/>
          </ac:spMkLst>
        </pc:spChg>
      </pc:sldChg>
      <pc:sldChg chg="addSp modSp">
        <pc:chgData name="Louise Crossley" userId="3a6a64ce-78c6-44ee-85ef-22188baa7720" providerId="ADAL" clId="{EF5D4304-459E-FB42-9C92-39D612B79549}" dt="2023-03-24T10:10:02.763" v="94"/>
        <pc:sldMkLst>
          <pc:docMk/>
          <pc:sldMk cId="813790464" sldId="328"/>
        </pc:sldMkLst>
        <pc:spChg chg="add mod">
          <ac:chgData name="Louise Crossley" userId="3a6a64ce-78c6-44ee-85ef-22188baa7720" providerId="ADAL" clId="{EF5D4304-459E-FB42-9C92-39D612B79549}" dt="2023-03-24T10:10:02.763" v="94"/>
          <ac:spMkLst>
            <pc:docMk/>
            <pc:sldMk cId="813790464" sldId="328"/>
            <ac:spMk id="2" creationId="{9560C3B2-C51D-B9F2-9F59-85216FE92075}"/>
          </ac:spMkLst>
        </pc:spChg>
        <pc:spChg chg="add mod">
          <ac:chgData name="Louise Crossley" userId="3a6a64ce-78c6-44ee-85ef-22188baa7720" providerId="ADAL" clId="{EF5D4304-459E-FB42-9C92-39D612B79549}" dt="2023-03-24T10:10:02.763" v="94"/>
          <ac:spMkLst>
            <pc:docMk/>
            <pc:sldMk cId="813790464" sldId="328"/>
            <ac:spMk id="5" creationId="{32BA463A-F52B-C7E7-8698-378BEDD9B3AA}"/>
          </ac:spMkLst>
        </pc:spChg>
        <pc:spChg chg="add mod">
          <ac:chgData name="Louise Crossley" userId="3a6a64ce-78c6-44ee-85ef-22188baa7720" providerId="ADAL" clId="{EF5D4304-459E-FB42-9C92-39D612B79549}" dt="2023-03-24T10:10:02.763" v="94"/>
          <ac:spMkLst>
            <pc:docMk/>
            <pc:sldMk cId="813790464" sldId="328"/>
            <ac:spMk id="8" creationId="{C6142201-4B11-688C-E2CB-9511FDCD8FD3}"/>
          </ac:spMkLst>
        </pc:spChg>
        <pc:spChg chg="add mod">
          <ac:chgData name="Louise Crossley" userId="3a6a64ce-78c6-44ee-85ef-22188baa7720" providerId="ADAL" clId="{EF5D4304-459E-FB42-9C92-39D612B79549}" dt="2023-03-24T10:10:02.763" v="94"/>
          <ac:spMkLst>
            <pc:docMk/>
            <pc:sldMk cId="813790464" sldId="328"/>
            <ac:spMk id="9" creationId="{01D25008-E54A-F562-9B80-19DADB8773D0}"/>
          </ac:spMkLst>
        </pc:spChg>
        <pc:spChg chg="add mod">
          <ac:chgData name="Louise Crossley" userId="3a6a64ce-78c6-44ee-85ef-22188baa7720" providerId="ADAL" clId="{EF5D4304-459E-FB42-9C92-39D612B79549}" dt="2023-03-24T10:10:02.763" v="94"/>
          <ac:spMkLst>
            <pc:docMk/>
            <pc:sldMk cId="813790464" sldId="328"/>
            <ac:spMk id="10" creationId="{D4B06BDD-6B57-FBB9-30EE-05EF8A88276C}"/>
          </ac:spMkLst>
        </pc:spChg>
        <pc:spChg chg="add mod">
          <ac:chgData name="Louise Crossley" userId="3a6a64ce-78c6-44ee-85ef-22188baa7720" providerId="ADAL" clId="{EF5D4304-459E-FB42-9C92-39D612B79549}" dt="2023-03-24T10:10:02.763" v="94"/>
          <ac:spMkLst>
            <pc:docMk/>
            <pc:sldMk cId="813790464" sldId="328"/>
            <ac:spMk id="14" creationId="{838DDE0E-B613-E29B-28FA-A7F2ABB58C4A}"/>
          </ac:spMkLst>
        </pc:spChg>
        <pc:spChg chg="add mod">
          <ac:chgData name="Louise Crossley" userId="3a6a64ce-78c6-44ee-85ef-22188baa7720" providerId="ADAL" clId="{EF5D4304-459E-FB42-9C92-39D612B79549}" dt="2023-03-24T10:10:02.763" v="94"/>
          <ac:spMkLst>
            <pc:docMk/>
            <pc:sldMk cId="813790464" sldId="328"/>
            <ac:spMk id="15" creationId="{BCB9C8A2-0E5A-1FDA-5C43-A66BC66C71A4}"/>
          </ac:spMkLst>
        </pc:spChg>
        <pc:spChg chg="add mod">
          <ac:chgData name="Louise Crossley" userId="3a6a64ce-78c6-44ee-85ef-22188baa7720" providerId="ADAL" clId="{EF5D4304-459E-FB42-9C92-39D612B79549}" dt="2023-03-24T10:10:02.763" v="94"/>
          <ac:spMkLst>
            <pc:docMk/>
            <pc:sldMk cId="813790464" sldId="328"/>
            <ac:spMk id="16" creationId="{BED783E6-742E-058B-C727-E30AA14F62BA}"/>
          </ac:spMkLst>
        </pc:spChg>
        <pc:spChg chg="add mod">
          <ac:chgData name="Louise Crossley" userId="3a6a64ce-78c6-44ee-85ef-22188baa7720" providerId="ADAL" clId="{EF5D4304-459E-FB42-9C92-39D612B79549}" dt="2023-03-24T10:10:02.763" v="94"/>
          <ac:spMkLst>
            <pc:docMk/>
            <pc:sldMk cId="813790464" sldId="328"/>
            <ac:spMk id="17" creationId="{3456AA6C-AAA1-F06B-15D6-418016012EE3}"/>
          </ac:spMkLst>
        </pc:spChg>
        <pc:spChg chg="add mod">
          <ac:chgData name="Louise Crossley" userId="3a6a64ce-78c6-44ee-85ef-22188baa7720" providerId="ADAL" clId="{EF5D4304-459E-FB42-9C92-39D612B79549}" dt="2023-03-24T10:10:02.763" v="94"/>
          <ac:spMkLst>
            <pc:docMk/>
            <pc:sldMk cId="813790464" sldId="328"/>
            <ac:spMk id="18" creationId="{248FFFB2-D624-1A97-7A54-B42331BE78A6}"/>
          </ac:spMkLst>
        </pc:spChg>
        <pc:spChg chg="add mod">
          <ac:chgData name="Louise Crossley" userId="3a6a64ce-78c6-44ee-85ef-22188baa7720" providerId="ADAL" clId="{EF5D4304-459E-FB42-9C92-39D612B79549}" dt="2023-03-24T10:10:02.763" v="94"/>
          <ac:spMkLst>
            <pc:docMk/>
            <pc:sldMk cId="813790464" sldId="328"/>
            <ac:spMk id="19" creationId="{C1503FCA-902F-BFCA-56D9-0ACBB31C8EE9}"/>
          </ac:spMkLst>
        </pc:spChg>
        <pc:spChg chg="add mod">
          <ac:chgData name="Louise Crossley" userId="3a6a64ce-78c6-44ee-85ef-22188baa7720" providerId="ADAL" clId="{EF5D4304-459E-FB42-9C92-39D612B79549}" dt="2023-03-24T10:10:02.763" v="94"/>
          <ac:spMkLst>
            <pc:docMk/>
            <pc:sldMk cId="813790464" sldId="328"/>
            <ac:spMk id="20" creationId="{9F890D68-8BB2-93C6-E2B0-83F23A520D7E}"/>
          </ac:spMkLst>
        </pc:spChg>
      </pc:sldChg>
      <pc:sldChg chg="addSp modSp">
        <pc:chgData name="Louise Crossley" userId="3a6a64ce-78c6-44ee-85ef-22188baa7720" providerId="ADAL" clId="{EF5D4304-459E-FB42-9C92-39D612B79549}" dt="2023-03-24T10:10:07.318" v="98"/>
        <pc:sldMkLst>
          <pc:docMk/>
          <pc:sldMk cId="1941368754" sldId="329"/>
        </pc:sldMkLst>
        <pc:spChg chg="add mod">
          <ac:chgData name="Louise Crossley" userId="3a6a64ce-78c6-44ee-85ef-22188baa7720" providerId="ADAL" clId="{EF5D4304-459E-FB42-9C92-39D612B79549}" dt="2023-03-24T10:10:07.318" v="98"/>
          <ac:spMkLst>
            <pc:docMk/>
            <pc:sldMk cId="1941368754" sldId="329"/>
            <ac:spMk id="2" creationId="{615E5B3D-DF09-2C52-7FE6-E8857F9DE2AF}"/>
          </ac:spMkLst>
        </pc:spChg>
        <pc:spChg chg="add mod">
          <ac:chgData name="Louise Crossley" userId="3a6a64ce-78c6-44ee-85ef-22188baa7720" providerId="ADAL" clId="{EF5D4304-459E-FB42-9C92-39D612B79549}" dt="2023-03-24T10:10:07.318" v="98"/>
          <ac:spMkLst>
            <pc:docMk/>
            <pc:sldMk cId="1941368754" sldId="329"/>
            <ac:spMk id="5" creationId="{AFD1E471-E93E-A2B7-86D5-FBA9FDDAB5AC}"/>
          </ac:spMkLst>
        </pc:spChg>
        <pc:spChg chg="add mod">
          <ac:chgData name="Louise Crossley" userId="3a6a64ce-78c6-44ee-85ef-22188baa7720" providerId="ADAL" clId="{EF5D4304-459E-FB42-9C92-39D612B79549}" dt="2023-03-24T10:10:07.318" v="98"/>
          <ac:spMkLst>
            <pc:docMk/>
            <pc:sldMk cId="1941368754" sldId="329"/>
            <ac:spMk id="8" creationId="{FB01C7E5-2F6A-6963-B3A7-C0237DFF4A5D}"/>
          </ac:spMkLst>
        </pc:spChg>
        <pc:spChg chg="add mod">
          <ac:chgData name="Louise Crossley" userId="3a6a64ce-78c6-44ee-85ef-22188baa7720" providerId="ADAL" clId="{EF5D4304-459E-FB42-9C92-39D612B79549}" dt="2023-03-24T10:10:07.318" v="98"/>
          <ac:spMkLst>
            <pc:docMk/>
            <pc:sldMk cId="1941368754" sldId="329"/>
            <ac:spMk id="9" creationId="{5F8BDD6F-2C36-72F5-9738-6CCDF4ABB660}"/>
          </ac:spMkLst>
        </pc:spChg>
        <pc:spChg chg="add mod">
          <ac:chgData name="Louise Crossley" userId="3a6a64ce-78c6-44ee-85ef-22188baa7720" providerId="ADAL" clId="{EF5D4304-459E-FB42-9C92-39D612B79549}" dt="2023-03-24T10:10:07.318" v="98"/>
          <ac:spMkLst>
            <pc:docMk/>
            <pc:sldMk cId="1941368754" sldId="329"/>
            <ac:spMk id="10" creationId="{E64C9363-174B-EBA4-B192-37832723ACB9}"/>
          </ac:spMkLst>
        </pc:spChg>
        <pc:spChg chg="add mod">
          <ac:chgData name="Louise Crossley" userId="3a6a64ce-78c6-44ee-85ef-22188baa7720" providerId="ADAL" clId="{EF5D4304-459E-FB42-9C92-39D612B79549}" dt="2023-03-24T10:10:07.318" v="98"/>
          <ac:spMkLst>
            <pc:docMk/>
            <pc:sldMk cId="1941368754" sldId="329"/>
            <ac:spMk id="14" creationId="{BCCFDB29-D204-7643-FD11-B0C66212C491}"/>
          </ac:spMkLst>
        </pc:spChg>
        <pc:spChg chg="add mod">
          <ac:chgData name="Louise Crossley" userId="3a6a64ce-78c6-44ee-85ef-22188baa7720" providerId="ADAL" clId="{EF5D4304-459E-FB42-9C92-39D612B79549}" dt="2023-03-24T10:10:07.318" v="98"/>
          <ac:spMkLst>
            <pc:docMk/>
            <pc:sldMk cId="1941368754" sldId="329"/>
            <ac:spMk id="16" creationId="{1697CE9C-66AB-D06D-6DC8-8B0AF5C21BC2}"/>
          </ac:spMkLst>
        </pc:spChg>
        <pc:spChg chg="add mod">
          <ac:chgData name="Louise Crossley" userId="3a6a64ce-78c6-44ee-85ef-22188baa7720" providerId="ADAL" clId="{EF5D4304-459E-FB42-9C92-39D612B79549}" dt="2023-03-24T10:10:07.318" v="98"/>
          <ac:spMkLst>
            <pc:docMk/>
            <pc:sldMk cId="1941368754" sldId="329"/>
            <ac:spMk id="17" creationId="{76D38630-05AE-0902-CC0F-55A68C460794}"/>
          </ac:spMkLst>
        </pc:spChg>
        <pc:spChg chg="add mod">
          <ac:chgData name="Louise Crossley" userId="3a6a64ce-78c6-44ee-85ef-22188baa7720" providerId="ADAL" clId="{EF5D4304-459E-FB42-9C92-39D612B79549}" dt="2023-03-24T10:10:07.318" v="98"/>
          <ac:spMkLst>
            <pc:docMk/>
            <pc:sldMk cId="1941368754" sldId="329"/>
            <ac:spMk id="18" creationId="{E48A6434-3C11-283C-3C50-24C3574DC86D}"/>
          </ac:spMkLst>
        </pc:spChg>
        <pc:spChg chg="add mod">
          <ac:chgData name="Louise Crossley" userId="3a6a64ce-78c6-44ee-85ef-22188baa7720" providerId="ADAL" clId="{EF5D4304-459E-FB42-9C92-39D612B79549}" dt="2023-03-24T10:10:07.318" v="98"/>
          <ac:spMkLst>
            <pc:docMk/>
            <pc:sldMk cId="1941368754" sldId="329"/>
            <ac:spMk id="20" creationId="{54461CB7-37FD-899E-CC4F-35BDEEE58732}"/>
          </ac:spMkLst>
        </pc:spChg>
        <pc:spChg chg="add mod">
          <ac:chgData name="Louise Crossley" userId="3a6a64ce-78c6-44ee-85ef-22188baa7720" providerId="ADAL" clId="{EF5D4304-459E-FB42-9C92-39D612B79549}" dt="2023-03-24T10:10:07.318" v="98"/>
          <ac:spMkLst>
            <pc:docMk/>
            <pc:sldMk cId="1941368754" sldId="329"/>
            <ac:spMk id="22" creationId="{A5B85A11-D874-031E-5ED5-FD04F97B7A90}"/>
          </ac:spMkLst>
        </pc:spChg>
        <pc:spChg chg="add mod">
          <ac:chgData name="Louise Crossley" userId="3a6a64ce-78c6-44ee-85ef-22188baa7720" providerId="ADAL" clId="{EF5D4304-459E-FB42-9C92-39D612B79549}" dt="2023-03-24T10:10:07.318" v="98"/>
          <ac:spMkLst>
            <pc:docMk/>
            <pc:sldMk cId="1941368754" sldId="329"/>
            <ac:spMk id="23" creationId="{174BD617-F021-4261-271F-9C788CEAC485}"/>
          </ac:spMkLst>
        </pc:spChg>
      </pc:sldChg>
      <pc:sldChg chg="addSp modSp">
        <pc:chgData name="Louise Crossley" userId="3a6a64ce-78c6-44ee-85ef-22188baa7720" providerId="ADAL" clId="{EF5D4304-459E-FB42-9C92-39D612B79549}" dt="2023-03-24T10:10:05.133" v="95"/>
        <pc:sldMkLst>
          <pc:docMk/>
          <pc:sldMk cId="1309975794" sldId="330"/>
        </pc:sldMkLst>
        <pc:spChg chg="add mod">
          <ac:chgData name="Louise Crossley" userId="3a6a64ce-78c6-44ee-85ef-22188baa7720" providerId="ADAL" clId="{EF5D4304-459E-FB42-9C92-39D612B79549}" dt="2023-03-24T10:10:05.133" v="95"/>
          <ac:spMkLst>
            <pc:docMk/>
            <pc:sldMk cId="1309975794" sldId="330"/>
            <ac:spMk id="2" creationId="{DFDFDD25-18AE-30F5-3E8E-F362EDFBCA31}"/>
          </ac:spMkLst>
        </pc:spChg>
        <pc:spChg chg="add mod">
          <ac:chgData name="Louise Crossley" userId="3a6a64ce-78c6-44ee-85ef-22188baa7720" providerId="ADAL" clId="{EF5D4304-459E-FB42-9C92-39D612B79549}" dt="2023-03-24T10:10:05.133" v="95"/>
          <ac:spMkLst>
            <pc:docMk/>
            <pc:sldMk cId="1309975794" sldId="330"/>
            <ac:spMk id="4" creationId="{0659F0F5-97F5-4970-4AD6-BC9723342639}"/>
          </ac:spMkLst>
        </pc:spChg>
        <pc:spChg chg="add mod">
          <ac:chgData name="Louise Crossley" userId="3a6a64ce-78c6-44ee-85ef-22188baa7720" providerId="ADAL" clId="{EF5D4304-459E-FB42-9C92-39D612B79549}" dt="2023-03-24T10:10:05.133" v="95"/>
          <ac:spMkLst>
            <pc:docMk/>
            <pc:sldMk cId="1309975794" sldId="330"/>
            <ac:spMk id="5" creationId="{CF0D0895-95D6-CBA2-839D-390D51CE3F1D}"/>
          </ac:spMkLst>
        </pc:spChg>
        <pc:spChg chg="add mod">
          <ac:chgData name="Louise Crossley" userId="3a6a64ce-78c6-44ee-85ef-22188baa7720" providerId="ADAL" clId="{EF5D4304-459E-FB42-9C92-39D612B79549}" dt="2023-03-24T10:10:05.133" v="95"/>
          <ac:spMkLst>
            <pc:docMk/>
            <pc:sldMk cId="1309975794" sldId="330"/>
            <ac:spMk id="8" creationId="{F1C6F2DE-9709-E924-33A1-2D3873555EB3}"/>
          </ac:spMkLst>
        </pc:spChg>
        <pc:spChg chg="add mod">
          <ac:chgData name="Louise Crossley" userId="3a6a64ce-78c6-44ee-85ef-22188baa7720" providerId="ADAL" clId="{EF5D4304-459E-FB42-9C92-39D612B79549}" dt="2023-03-24T10:10:05.133" v="95"/>
          <ac:spMkLst>
            <pc:docMk/>
            <pc:sldMk cId="1309975794" sldId="330"/>
            <ac:spMk id="9" creationId="{067F62A6-21F9-775F-28BF-62E153D41556}"/>
          </ac:spMkLst>
        </pc:spChg>
        <pc:spChg chg="add mod">
          <ac:chgData name="Louise Crossley" userId="3a6a64ce-78c6-44ee-85ef-22188baa7720" providerId="ADAL" clId="{EF5D4304-459E-FB42-9C92-39D612B79549}" dt="2023-03-24T10:10:05.133" v="95"/>
          <ac:spMkLst>
            <pc:docMk/>
            <pc:sldMk cId="1309975794" sldId="330"/>
            <ac:spMk id="10" creationId="{4069E53C-F5B1-4BC5-2D16-40D6548D42FA}"/>
          </ac:spMkLst>
        </pc:spChg>
        <pc:spChg chg="add mod">
          <ac:chgData name="Louise Crossley" userId="3a6a64ce-78c6-44ee-85ef-22188baa7720" providerId="ADAL" clId="{EF5D4304-459E-FB42-9C92-39D612B79549}" dt="2023-03-24T10:10:05.133" v="95"/>
          <ac:spMkLst>
            <pc:docMk/>
            <pc:sldMk cId="1309975794" sldId="330"/>
            <ac:spMk id="14" creationId="{D6D9174D-7880-05BE-B815-586F8E8A0286}"/>
          </ac:spMkLst>
        </pc:spChg>
        <pc:spChg chg="add mod">
          <ac:chgData name="Louise Crossley" userId="3a6a64ce-78c6-44ee-85ef-22188baa7720" providerId="ADAL" clId="{EF5D4304-459E-FB42-9C92-39D612B79549}" dt="2023-03-24T10:10:05.133" v="95"/>
          <ac:spMkLst>
            <pc:docMk/>
            <pc:sldMk cId="1309975794" sldId="330"/>
            <ac:spMk id="15" creationId="{156A3A04-60F0-AF51-B868-C452207ECB48}"/>
          </ac:spMkLst>
        </pc:spChg>
        <pc:spChg chg="add mod">
          <ac:chgData name="Louise Crossley" userId="3a6a64ce-78c6-44ee-85ef-22188baa7720" providerId="ADAL" clId="{EF5D4304-459E-FB42-9C92-39D612B79549}" dt="2023-03-24T10:10:05.133" v="95"/>
          <ac:spMkLst>
            <pc:docMk/>
            <pc:sldMk cId="1309975794" sldId="330"/>
            <ac:spMk id="16" creationId="{C2DCED84-E73E-CE17-350C-EB430A0A22E0}"/>
          </ac:spMkLst>
        </pc:spChg>
        <pc:spChg chg="add mod">
          <ac:chgData name="Louise Crossley" userId="3a6a64ce-78c6-44ee-85ef-22188baa7720" providerId="ADAL" clId="{EF5D4304-459E-FB42-9C92-39D612B79549}" dt="2023-03-24T10:10:05.133" v="95"/>
          <ac:spMkLst>
            <pc:docMk/>
            <pc:sldMk cId="1309975794" sldId="330"/>
            <ac:spMk id="17" creationId="{9ABDCF3F-A342-08EE-68B7-2BD63B9EF10F}"/>
          </ac:spMkLst>
        </pc:spChg>
        <pc:spChg chg="add mod">
          <ac:chgData name="Louise Crossley" userId="3a6a64ce-78c6-44ee-85ef-22188baa7720" providerId="ADAL" clId="{EF5D4304-459E-FB42-9C92-39D612B79549}" dt="2023-03-24T10:10:05.133" v="95"/>
          <ac:spMkLst>
            <pc:docMk/>
            <pc:sldMk cId="1309975794" sldId="330"/>
            <ac:spMk id="18" creationId="{E251FF8B-70C8-39B5-6962-55C12A9D03F4}"/>
          </ac:spMkLst>
        </pc:spChg>
        <pc:spChg chg="add mod">
          <ac:chgData name="Louise Crossley" userId="3a6a64ce-78c6-44ee-85ef-22188baa7720" providerId="ADAL" clId="{EF5D4304-459E-FB42-9C92-39D612B79549}" dt="2023-03-24T10:10:05.133" v="95"/>
          <ac:spMkLst>
            <pc:docMk/>
            <pc:sldMk cId="1309975794" sldId="330"/>
            <ac:spMk id="19" creationId="{45A39532-D148-AF8B-9D16-D9A82BBB62A4}"/>
          </ac:spMkLst>
        </pc:spChg>
      </pc:sldChg>
    </pc:docChg>
  </pc:docChgLst>
  <pc:docChgLst>
    <pc:chgData name="Louise Crossley" userId="3a6a64ce-78c6-44ee-85ef-22188baa7720" providerId="ADAL" clId="{A681B8BD-97AA-9B44-A2CF-582CEE672F5C}"/>
    <pc:docChg chg="undo custSel modSld">
      <pc:chgData name="Louise Crossley" userId="3a6a64ce-78c6-44ee-85ef-22188baa7720" providerId="ADAL" clId="{A681B8BD-97AA-9B44-A2CF-582CEE672F5C}" dt="2023-03-28T13:49:23.830" v="434" actId="1076"/>
      <pc:docMkLst>
        <pc:docMk/>
      </pc:docMkLst>
      <pc:sldChg chg="addSp delSp modSp mod">
        <pc:chgData name="Louise Crossley" userId="3a6a64ce-78c6-44ee-85ef-22188baa7720" providerId="ADAL" clId="{A681B8BD-97AA-9B44-A2CF-582CEE672F5C}" dt="2023-03-28T13:29:21.009" v="91" actId="1076"/>
        <pc:sldMkLst>
          <pc:docMk/>
          <pc:sldMk cId="3553952327" sldId="263"/>
        </pc:sldMkLst>
        <pc:spChg chg="mod">
          <ac:chgData name="Louise Crossley" userId="3a6a64ce-78c6-44ee-85ef-22188baa7720" providerId="ADAL" clId="{A681B8BD-97AA-9B44-A2CF-582CEE672F5C}" dt="2023-03-28T13:29:18.639" v="90" actId="20577"/>
          <ac:spMkLst>
            <pc:docMk/>
            <pc:sldMk cId="3553952327" sldId="263"/>
            <ac:spMk id="5" creationId="{845615E2-E6D8-B5A1-A90D-E1DA3BEECC60}"/>
          </ac:spMkLst>
        </pc:spChg>
        <pc:picChg chg="add mod">
          <ac:chgData name="Louise Crossley" userId="3a6a64ce-78c6-44ee-85ef-22188baa7720" providerId="ADAL" clId="{A681B8BD-97AA-9B44-A2CF-582CEE672F5C}" dt="2023-03-28T13:28:44.318" v="68" actId="14100"/>
          <ac:picMkLst>
            <pc:docMk/>
            <pc:sldMk cId="3553952327" sldId="263"/>
            <ac:picMk id="3" creationId="{59E80BBF-46C7-4A86-1628-9F1685D81E9E}"/>
          </ac:picMkLst>
        </pc:picChg>
        <pc:picChg chg="add del mod">
          <ac:chgData name="Louise Crossley" userId="3a6a64ce-78c6-44ee-85ef-22188baa7720" providerId="ADAL" clId="{A681B8BD-97AA-9B44-A2CF-582CEE672F5C}" dt="2023-03-28T13:28:54.758" v="78" actId="478"/>
          <ac:picMkLst>
            <pc:docMk/>
            <pc:sldMk cId="3553952327" sldId="263"/>
            <ac:picMk id="6" creationId="{06AF83AC-4D65-06EE-039C-3879F457A439}"/>
          </ac:picMkLst>
        </pc:picChg>
        <pc:picChg chg="add mod">
          <ac:chgData name="Louise Crossley" userId="3a6a64ce-78c6-44ee-85ef-22188baa7720" providerId="ADAL" clId="{A681B8BD-97AA-9B44-A2CF-582CEE672F5C}" dt="2023-03-28T13:29:21.009" v="91" actId="1076"/>
          <ac:picMkLst>
            <pc:docMk/>
            <pc:sldMk cId="3553952327" sldId="263"/>
            <ac:picMk id="8" creationId="{B0CF8C59-8AD8-4CC0-339B-82A040EBE4FC}"/>
          </ac:picMkLst>
        </pc:picChg>
      </pc:sldChg>
      <pc:sldChg chg="addSp modSp mod">
        <pc:chgData name="Louise Crossley" userId="3a6a64ce-78c6-44ee-85ef-22188baa7720" providerId="ADAL" clId="{A681B8BD-97AA-9B44-A2CF-582CEE672F5C}" dt="2023-03-28T13:37:36.373" v="281" actId="1076"/>
        <pc:sldMkLst>
          <pc:docMk/>
          <pc:sldMk cId="2128928486" sldId="279"/>
        </pc:sldMkLst>
        <pc:spChg chg="mod">
          <ac:chgData name="Louise Crossley" userId="3a6a64ce-78c6-44ee-85ef-22188baa7720" providerId="ADAL" clId="{A681B8BD-97AA-9B44-A2CF-582CEE672F5C}" dt="2023-03-28T13:37:33.220" v="280" actId="20577"/>
          <ac:spMkLst>
            <pc:docMk/>
            <pc:sldMk cId="2128928486" sldId="279"/>
            <ac:spMk id="3" creationId="{3DABB276-A7C5-9FF8-2355-2A87C9052939}"/>
          </ac:spMkLst>
        </pc:spChg>
        <pc:picChg chg="add mod">
          <ac:chgData name="Louise Crossley" userId="3a6a64ce-78c6-44ee-85ef-22188baa7720" providerId="ADAL" clId="{A681B8BD-97AA-9B44-A2CF-582CEE672F5C}" dt="2023-03-28T13:37:36.373" v="281" actId="1076"/>
          <ac:picMkLst>
            <pc:docMk/>
            <pc:sldMk cId="2128928486" sldId="279"/>
            <ac:picMk id="6" creationId="{A5E2B772-D504-44A7-E3A2-38BE31AD524F}"/>
          </ac:picMkLst>
        </pc:picChg>
      </pc:sldChg>
      <pc:sldChg chg="addSp modSp mod">
        <pc:chgData name="Louise Crossley" userId="3a6a64ce-78c6-44ee-85ef-22188baa7720" providerId="ADAL" clId="{A681B8BD-97AA-9B44-A2CF-582CEE672F5C}" dt="2023-03-28T13:30:32.830" v="122" actId="20577"/>
        <pc:sldMkLst>
          <pc:docMk/>
          <pc:sldMk cId="4029381666" sldId="292"/>
        </pc:sldMkLst>
        <pc:spChg chg="mod">
          <ac:chgData name="Louise Crossley" userId="3a6a64ce-78c6-44ee-85ef-22188baa7720" providerId="ADAL" clId="{A681B8BD-97AA-9B44-A2CF-582CEE672F5C}" dt="2023-03-28T13:30:32.830" v="122" actId="20577"/>
          <ac:spMkLst>
            <pc:docMk/>
            <pc:sldMk cId="4029381666" sldId="292"/>
            <ac:spMk id="30" creationId="{A75C1876-4744-398E-CF8E-33A5160628A3}"/>
          </ac:spMkLst>
        </pc:spChg>
        <pc:picChg chg="add mod">
          <ac:chgData name="Louise Crossley" userId="3a6a64ce-78c6-44ee-85ef-22188baa7720" providerId="ADAL" clId="{A681B8BD-97AA-9B44-A2CF-582CEE672F5C}" dt="2023-03-28T13:30:17.368" v="116"/>
          <ac:picMkLst>
            <pc:docMk/>
            <pc:sldMk cId="4029381666" sldId="292"/>
            <ac:picMk id="14" creationId="{7EA3AF36-60E3-8830-9D3A-0DE8493050C7}"/>
          </ac:picMkLst>
        </pc:picChg>
      </pc:sldChg>
      <pc:sldChg chg="addSp modSp mod">
        <pc:chgData name="Louise Crossley" userId="3a6a64ce-78c6-44ee-85ef-22188baa7720" providerId="ADAL" clId="{A681B8BD-97AA-9B44-A2CF-582CEE672F5C}" dt="2023-03-28T13:30:26.642" v="121"/>
        <pc:sldMkLst>
          <pc:docMk/>
          <pc:sldMk cId="2720746877" sldId="293"/>
        </pc:sldMkLst>
        <pc:spChg chg="mod">
          <ac:chgData name="Louise Crossley" userId="3a6a64ce-78c6-44ee-85ef-22188baa7720" providerId="ADAL" clId="{A681B8BD-97AA-9B44-A2CF-582CEE672F5C}" dt="2023-03-28T13:30:25.246" v="120" actId="20577"/>
          <ac:spMkLst>
            <pc:docMk/>
            <pc:sldMk cId="2720746877" sldId="293"/>
            <ac:spMk id="12" creationId="{35371A02-DE08-4A83-F74F-7D153065C5B3}"/>
          </ac:spMkLst>
        </pc:spChg>
        <pc:picChg chg="add mod">
          <ac:chgData name="Louise Crossley" userId="3a6a64ce-78c6-44ee-85ef-22188baa7720" providerId="ADAL" clId="{A681B8BD-97AA-9B44-A2CF-582CEE672F5C}" dt="2023-03-28T13:30:26.642" v="121"/>
          <ac:picMkLst>
            <pc:docMk/>
            <pc:sldMk cId="2720746877" sldId="293"/>
            <ac:picMk id="16" creationId="{C8A4BFEC-C45C-0FD4-F7A7-3E594A3538E6}"/>
          </ac:picMkLst>
        </pc:picChg>
      </pc:sldChg>
      <pc:sldChg chg="addSp modSp mod">
        <pc:chgData name="Louise Crossley" userId="3a6a64ce-78c6-44ee-85ef-22188baa7720" providerId="ADAL" clId="{A681B8BD-97AA-9B44-A2CF-582CEE672F5C}" dt="2023-03-28T13:30:42.948" v="127"/>
        <pc:sldMkLst>
          <pc:docMk/>
          <pc:sldMk cId="2493339890" sldId="294"/>
        </pc:sldMkLst>
        <pc:spChg chg="mod">
          <ac:chgData name="Louise Crossley" userId="3a6a64ce-78c6-44ee-85ef-22188baa7720" providerId="ADAL" clId="{A681B8BD-97AA-9B44-A2CF-582CEE672F5C}" dt="2023-03-28T13:30:41.636" v="126" actId="20577"/>
          <ac:spMkLst>
            <pc:docMk/>
            <pc:sldMk cId="2493339890" sldId="294"/>
            <ac:spMk id="29" creationId="{F3036B65-9D05-98B7-FB2E-35E9416C9C5B}"/>
          </ac:spMkLst>
        </pc:spChg>
        <pc:picChg chg="add mod">
          <ac:chgData name="Louise Crossley" userId="3a6a64ce-78c6-44ee-85ef-22188baa7720" providerId="ADAL" clId="{A681B8BD-97AA-9B44-A2CF-582CEE672F5C}" dt="2023-03-28T13:30:42.948" v="127"/>
          <ac:picMkLst>
            <pc:docMk/>
            <pc:sldMk cId="2493339890" sldId="294"/>
            <ac:picMk id="8" creationId="{144DD643-6233-FB49-FEF9-0B71F1A315A8}"/>
          </ac:picMkLst>
        </pc:picChg>
      </pc:sldChg>
      <pc:sldChg chg="addSp modSp mod">
        <pc:chgData name="Louise Crossley" userId="3a6a64ce-78c6-44ee-85ef-22188baa7720" providerId="ADAL" clId="{A681B8BD-97AA-9B44-A2CF-582CEE672F5C}" dt="2023-03-28T13:30:47.501" v="131"/>
        <pc:sldMkLst>
          <pc:docMk/>
          <pc:sldMk cId="1891682766" sldId="295"/>
        </pc:sldMkLst>
        <pc:spChg chg="mod">
          <ac:chgData name="Louise Crossley" userId="3a6a64ce-78c6-44ee-85ef-22188baa7720" providerId="ADAL" clId="{A681B8BD-97AA-9B44-A2CF-582CEE672F5C}" dt="2023-03-28T13:30:46.684" v="130" actId="20577"/>
          <ac:spMkLst>
            <pc:docMk/>
            <pc:sldMk cId="1891682766" sldId="295"/>
            <ac:spMk id="24" creationId="{1A4BDAB9-65B5-DFAC-4710-E7E950DF8B41}"/>
          </ac:spMkLst>
        </pc:spChg>
        <pc:picChg chg="add mod">
          <ac:chgData name="Louise Crossley" userId="3a6a64ce-78c6-44ee-85ef-22188baa7720" providerId="ADAL" clId="{A681B8BD-97AA-9B44-A2CF-582CEE672F5C}" dt="2023-03-28T13:30:47.501" v="131"/>
          <ac:picMkLst>
            <pc:docMk/>
            <pc:sldMk cId="1891682766" sldId="295"/>
            <ac:picMk id="8" creationId="{D5A1D30B-38FF-EB75-70A1-EE31B2A10C8C}"/>
          </ac:picMkLst>
        </pc:picChg>
      </pc:sldChg>
      <pc:sldChg chg="addSp modSp mod">
        <pc:chgData name="Louise Crossley" userId="3a6a64ce-78c6-44ee-85ef-22188baa7720" providerId="ADAL" clId="{A681B8BD-97AA-9B44-A2CF-582CEE672F5C}" dt="2023-03-28T13:32:13.016" v="170" actId="1076"/>
        <pc:sldMkLst>
          <pc:docMk/>
          <pc:sldMk cId="4092290124" sldId="296"/>
        </pc:sldMkLst>
        <pc:spChg chg="mod">
          <ac:chgData name="Louise Crossley" userId="3a6a64ce-78c6-44ee-85ef-22188baa7720" providerId="ADAL" clId="{A681B8BD-97AA-9B44-A2CF-582CEE672F5C}" dt="2023-03-28T13:32:02.139" v="166" actId="1076"/>
          <ac:spMkLst>
            <pc:docMk/>
            <pc:sldMk cId="4092290124" sldId="296"/>
            <ac:spMk id="5" creationId="{DCAD2144-7714-95D0-FB0D-A0E636DBF03F}"/>
          </ac:spMkLst>
        </pc:spChg>
        <pc:spChg chg="mod">
          <ac:chgData name="Louise Crossley" userId="3a6a64ce-78c6-44ee-85ef-22188baa7720" providerId="ADAL" clId="{A681B8BD-97AA-9B44-A2CF-582CEE672F5C}" dt="2023-03-28T13:31:59.720" v="164" actId="20577"/>
          <ac:spMkLst>
            <pc:docMk/>
            <pc:sldMk cId="4092290124" sldId="296"/>
            <ac:spMk id="30" creationId="{032CCF58-45C9-F7D0-6610-78A66435B9FB}"/>
          </ac:spMkLst>
        </pc:spChg>
        <pc:picChg chg="add mod">
          <ac:chgData name="Louise Crossley" userId="3a6a64ce-78c6-44ee-85ef-22188baa7720" providerId="ADAL" clId="{A681B8BD-97AA-9B44-A2CF-582CEE672F5C}" dt="2023-03-28T13:32:13.016" v="170" actId="1076"/>
          <ac:picMkLst>
            <pc:docMk/>
            <pc:sldMk cId="4092290124" sldId="296"/>
            <ac:picMk id="8" creationId="{0C4F7F6F-91F4-6A17-DE6A-2F3243C6DF8A}"/>
          </ac:picMkLst>
        </pc:picChg>
      </pc:sldChg>
      <pc:sldChg chg="addSp modSp mod">
        <pc:chgData name="Louise Crossley" userId="3a6a64ce-78c6-44ee-85ef-22188baa7720" providerId="ADAL" clId="{A681B8BD-97AA-9B44-A2CF-582CEE672F5C}" dt="2023-03-28T13:32:17.047" v="174"/>
        <pc:sldMkLst>
          <pc:docMk/>
          <pc:sldMk cId="1141569440" sldId="297"/>
        </pc:sldMkLst>
        <pc:spChg chg="mod">
          <ac:chgData name="Louise Crossley" userId="3a6a64ce-78c6-44ee-85ef-22188baa7720" providerId="ADAL" clId="{A681B8BD-97AA-9B44-A2CF-582CEE672F5C}" dt="2023-03-28T13:32:15.880" v="173" actId="20577"/>
          <ac:spMkLst>
            <pc:docMk/>
            <pc:sldMk cId="1141569440" sldId="297"/>
            <ac:spMk id="24" creationId="{4E93A689-28EC-99C8-77E1-4644D1ECA60D}"/>
          </ac:spMkLst>
        </pc:spChg>
        <pc:picChg chg="add mod">
          <ac:chgData name="Louise Crossley" userId="3a6a64ce-78c6-44ee-85ef-22188baa7720" providerId="ADAL" clId="{A681B8BD-97AA-9B44-A2CF-582CEE672F5C}" dt="2023-03-28T13:32:17.047" v="174"/>
          <ac:picMkLst>
            <pc:docMk/>
            <pc:sldMk cId="1141569440" sldId="297"/>
            <ac:picMk id="8" creationId="{DC24A5B5-617C-B5EE-096B-BEB255483C66}"/>
          </ac:picMkLst>
        </pc:picChg>
      </pc:sldChg>
      <pc:sldChg chg="addSp modSp mod">
        <pc:chgData name="Louise Crossley" userId="3a6a64ce-78c6-44ee-85ef-22188baa7720" providerId="ADAL" clId="{A681B8BD-97AA-9B44-A2CF-582CEE672F5C}" dt="2023-03-28T13:32:24.350" v="178"/>
        <pc:sldMkLst>
          <pc:docMk/>
          <pc:sldMk cId="2071664611" sldId="298"/>
        </pc:sldMkLst>
        <pc:spChg chg="mod">
          <ac:chgData name="Louise Crossley" userId="3a6a64ce-78c6-44ee-85ef-22188baa7720" providerId="ADAL" clId="{A681B8BD-97AA-9B44-A2CF-582CEE672F5C}" dt="2023-03-28T13:32:23.146" v="177" actId="20577"/>
          <ac:spMkLst>
            <pc:docMk/>
            <pc:sldMk cId="2071664611" sldId="298"/>
            <ac:spMk id="24" creationId="{311348B3-A9E4-B227-467A-4BF138DB5360}"/>
          </ac:spMkLst>
        </pc:spChg>
        <pc:picChg chg="add mod">
          <ac:chgData name="Louise Crossley" userId="3a6a64ce-78c6-44ee-85ef-22188baa7720" providerId="ADAL" clId="{A681B8BD-97AA-9B44-A2CF-582CEE672F5C}" dt="2023-03-28T13:32:24.350" v="178"/>
          <ac:picMkLst>
            <pc:docMk/>
            <pc:sldMk cId="2071664611" sldId="298"/>
            <ac:picMk id="8" creationId="{401A8C2A-75BC-2818-B39E-97C072FAF613}"/>
          </ac:picMkLst>
        </pc:picChg>
      </pc:sldChg>
      <pc:sldChg chg="addSp modSp mod">
        <pc:chgData name="Louise Crossley" userId="3a6a64ce-78c6-44ee-85ef-22188baa7720" providerId="ADAL" clId="{A681B8BD-97AA-9B44-A2CF-582CEE672F5C}" dt="2023-03-28T13:32:29.077" v="182"/>
        <pc:sldMkLst>
          <pc:docMk/>
          <pc:sldMk cId="1257691117" sldId="299"/>
        </pc:sldMkLst>
        <pc:spChg chg="mod">
          <ac:chgData name="Louise Crossley" userId="3a6a64ce-78c6-44ee-85ef-22188baa7720" providerId="ADAL" clId="{A681B8BD-97AA-9B44-A2CF-582CEE672F5C}" dt="2023-03-28T13:32:27.851" v="181" actId="20577"/>
          <ac:spMkLst>
            <pc:docMk/>
            <pc:sldMk cId="1257691117" sldId="299"/>
            <ac:spMk id="24" creationId="{EBBE2DB9-C924-8B3D-908C-31D6F094E903}"/>
          </ac:spMkLst>
        </pc:spChg>
        <pc:picChg chg="add mod">
          <ac:chgData name="Louise Crossley" userId="3a6a64ce-78c6-44ee-85ef-22188baa7720" providerId="ADAL" clId="{A681B8BD-97AA-9B44-A2CF-582CEE672F5C}" dt="2023-03-28T13:32:29.077" v="182"/>
          <ac:picMkLst>
            <pc:docMk/>
            <pc:sldMk cId="1257691117" sldId="299"/>
            <ac:picMk id="3" creationId="{451FDD04-C35D-2D8A-143E-41516DB6041F}"/>
          </ac:picMkLst>
        </pc:picChg>
      </pc:sldChg>
      <pc:sldChg chg="addSp modSp mod">
        <pc:chgData name="Louise Crossley" userId="3a6a64ce-78c6-44ee-85ef-22188baa7720" providerId="ADAL" clId="{A681B8BD-97AA-9B44-A2CF-582CEE672F5C}" dt="2023-03-28T13:32:33.972" v="186"/>
        <pc:sldMkLst>
          <pc:docMk/>
          <pc:sldMk cId="35805488" sldId="300"/>
        </pc:sldMkLst>
        <pc:spChg chg="mod">
          <ac:chgData name="Louise Crossley" userId="3a6a64ce-78c6-44ee-85ef-22188baa7720" providerId="ADAL" clId="{A681B8BD-97AA-9B44-A2CF-582CEE672F5C}" dt="2023-03-28T13:32:32.837" v="185" actId="20577"/>
          <ac:spMkLst>
            <pc:docMk/>
            <pc:sldMk cId="35805488" sldId="300"/>
            <ac:spMk id="24" creationId="{AD2DF6C4-C28B-004C-88F5-91E3284AFAF5}"/>
          </ac:spMkLst>
        </pc:spChg>
        <pc:picChg chg="add mod">
          <ac:chgData name="Louise Crossley" userId="3a6a64ce-78c6-44ee-85ef-22188baa7720" providerId="ADAL" clId="{A681B8BD-97AA-9B44-A2CF-582CEE672F5C}" dt="2023-03-28T13:32:33.972" v="186"/>
          <ac:picMkLst>
            <pc:docMk/>
            <pc:sldMk cId="35805488" sldId="300"/>
            <ac:picMk id="8" creationId="{535BD8D8-4D0D-6FDF-0C5B-50B125966897}"/>
          </ac:picMkLst>
        </pc:picChg>
      </pc:sldChg>
      <pc:sldChg chg="addSp modSp mod">
        <pc:chgData name="Louise Crossley" userId="3a6a64ce-78c6-44ee-85ef-22188baa7720" providerId="ADAL" clId="{A681B8BD-97AA-9B44-A2CF-582CEE672F5C}" dt="2023-03-28T13:32:38.245" v="190"/>
        <pc:sldMkLst>
          <pc:docMk/>
          <pc:sldMk cId="190282896" sldId="301"/>
        </pc:sldMkLst>
        <pc:spChg chg="mod">
          <ac:chgData name="Louise Crossley" userId="3a6a64ce-78c6-44ee-85ef-22188baa7720" providerId="ADAL" clId="{A681B8BD-97AA-9B44-A2CF-582CEE672F5C}" dt="2023-03-28T13:32:37.286" v="189" actId="20577"/>
          <ac:spMkLst>
            <pc:docMk/>
            <pc:sldMk cId="190282896" sldId="301"/>
            <ac:spMk id="24" creationId="{0BE465A3-0D1F-DDC5-70B7-BFA247E13D05}"/>
          </ac:spMkLst>
        </pc:spChg>
        <pc:picChg chg="add mod">
          <ac:chgData name="Louise Crossley" userId="3a6a64ce-78c6-44ee-85ef-22188baa7720" providerId="ADAL" clId="{A681B8BD-97AA-9B44-A2CF-582CEE672F5C}" dt="2023-03-28T13:32:38.245" v="190"/>
          <ac:picMkLst>
            <pc:docMk/>
            <pc:sldMk cId="190282896" sldId="301"/>
            <ac:picMk id="8" creationId="{AB9A1407-A12D-0F6E-B5D7-06DDC35FA688}"/>
          </ac:picMkLst>
        </pc:picChg>
      </pc:sldChg>
      <pc:sldChg chg="addSp modSp mod">
        <pc:chgData name="Louise Crossley" userId="3a6a64ce-78c6-44ee-85ef-22188baa7720" providerId="ADAL" clId="{A681B8BD-97AA-9B44-A2CF-582CEE672F5C}" dt="2023-03-28T13:36:11.439" v="237" actId="1076"/>
        <pc:sldMkLst>
          <pc:docMk/>
          <pc:sldMk cId="682074852" sldId="302"/>
        </pc:sldMkLst>
        <pc:spChg chg="mod">
          <ac:chgData name="Louise Crossley" userId="3a6a64ce-78c6-44ee-85ef-22188baa7720" providerId="ADAL" clId="{A681B8BD-97AA-9B44-A2CF-582CEE672F5C}" dt="2023-03-28T13:36:09.734" v="235" actId="1076"/>
          <ac:spMkLst>
            <pc:docMk/>
            <pc:sldMk cId="682074852" sldId="302"/>
            <ac:spMk id="5" creationId="{777361D7-070B-6300-4D00-C8C19F48605B}"/>
          </ac:spMkLst>
        </pc:spChg>
        <pc:spChg chg="mod">
          <ac:chgData name="Louise Crossley" userId="3a6a64ce-78c6-44ee-85ef-22188baa7720" providerId="ADAL" clId="{A681B8BD-97AA-9B44-A2CF-582CEE672F5C}" dt="2023-03-28T13:34:28.203" v="232" actId="20577"/>
          <ac:spMkLst>
            <pc:docMk/>
            <pc:sldMk cId="682074852" sldId="302"/>
            <ac:spMk id="30" creationId="{6206C2CF-01C4-67AE-CBF4-2EB5AC9BF3C4}"/>
          </ac:spMkLst>
        </pc:spChg>
        <pc:picChg chg="add mod">
          <ac:chgData name="Louise Crossley" userId="3a6a64ce-78c6-44ee-85ef-22188baa7720" providerId="ADAL" clId="{A681B8BD-97AA-9B44-A2CF-582CEE672F5C}" dt="2023-03-28T13:36:11.439" v="237" actId="1076"/>
          <ac:picMkLst>
            <pc:docMk/>
            <pc:sldMk cId="682074852" sldId="302"/>
            <ac:picMk id="8" creationId="{5912B90C-EE02-201A-6496-4545B2194F60}"/>
          </ac:picMkLst>
        </pc:picChg>
      </pc:sldChg>
      <pc:sldChg chg="addSp modSp mod">
        <pc:chgData name="Louise Crossley" userId="3a6a64ce-78c6-44ee-85ef-22188baa7720" providerId="ADAL" clId="{A681B8BD-97AA-9B44-A2CF-582CEE672F5C}" dt="2023-03-28T13:36:20.830" v="244" actId="20577"/>
        <pc:sldMkLst>
          <pc:docMk/>
          <pc:sldMk cId="2461666143" sldId="303"/>
        </pc:sldMkLst>
        <pc:spChg chg="mod">
          <ac:chgData name="Louise Crossley" userId="3a6a64ce-78c6-44ee-85ef-22188baa7720" providerId="ADAL" clId="{A681B8BD-97AA-9B44-A2CF-582CEE672F5C}" dt="2023-03-28T13:36:20.830" v="244" actId="20577"/>
          <ac:spMkLst>
            <pc:docMk/>
            <pc:sldMk cId="2461666143" sldId="303"/>
            <ac:spMk id="24" creationId="{F4A34978-2D62-F4CB-17B9-A22C08DFA1E1}"/>
          </ac:spMkLst>
        </pc:spChg>
        <pc:picChg chg="add mod">
          <ac:chgData name="Louise Crossley" userId="3a6a64ce-78c6-44ee-85ef-22188baa7720" providerId="ADAL" clId="{A681B8BD-97AA-9B44-A2CF-582CEE672F5C}" dt="2023-03-28T13:36:18.022" v="242"/>
          <ac:picMkLst>
            <pc:docMk/>
            <pc:sldMk cId="2461666143" sldId="303"/>
            <ac:picMk id="8" creationId="{C254C053-C051-79F6-C760-B83BAF184DC1}"/>
          </ac:picMkLst>
        </pc:picChg>
      </pc:sldChg>
      <pc:sldChg chg="addSp modSp mod">
        <pc:chgData name="Louise Crossley" userId="3a6a64ce-78c6-44ee-85ef-22188baa7720" providerId="ADAL" clId="{A681B8BD-97AA-9B44-A2CF-582CEE672F5C}" dt="2023-03-28T13:36:26.842" v="249" actId="20577"/>
        <pc:sldMkLst>
          <pc:docMk/>
          <pc:sldMk cId="4123768779" sldId="304"/>
        </pc:sldMkLst>
        <pc:spChg chg="mod">
          <ac:chgData name="Louise Crossley" userId="3a6a64ce-78c6-44ee-85ef-22188baa7720" providerId="ADAL" clId="{A681B8BD-97AA-9B44-A2CF-582CEE672F5C}" dt="2023-03-28T13:36:26.842" v="249" actId="20577"/>
          <ac:spMkLst>
            <pc:docMk/>
            <pc:sldMk cId="4123768779" sldId="304"/>
            <ac:spMk id="24" creationId="{835737A2-FA80-ECC8-187B-11A0DF645BF5}"/>
          </ac:spMkLst>
        </pc:spChg>
        <pc:picChg chg="add mod">
          <ac:chgData name="Louise Crossley" userId="3a6a64ce-78c6-44ee-85ef-22188baa7720" providerId="ADAL" clId="{A681B8BD-97AA-9B44-A2CF-582CEE672F5C}" dt="2023-03-28T13:36:24.128" v="246"/>
          <ac:picMkLst>
            <pc:docMk/>
            <pc:sldMk cId="4123768779" sldId="304"/>
            <ac:picMk id="8" creationId="{2EDBAFCF-30AB-BB06-F482-993CB7A29168}"/>
          </ac:picMkLst>
        </pc:picChg>
      </pc:sldChg>
      <pc:sldChg chg="addSp modSp mod">
        <pc:chgData name="Louise Crossley" userId="3a6a64ce-78c6-44ee-85ef-22188baa7720" providerId="ADAL" clId="{A681B8BD-97AA-9B44-A2CF-582CEE672F5C}" dt="2023-03-28T13:36:58.046" v="266" actId="1076"/>
        <pc:sldMkLst>
          <pc:docMk/>
          <pc:sldMk cId="2160809511" sldId="305"/>
        </pc:sldMkLst>
        <pc:spChg chg="mod">
          <ac:chgData name="Louise Crossley" userId="3a6a64ce-78c6-44ee-85ef-22188baa7720" providerId="ADAL" clId="{A681B8BD-97AA-9B44-A2CF-582CEE672F5C}" dt="2023-03-28T13:36:55.691" v="265" actId="20577"/>
          <ac:spMkLst>
            <pc:docMk/>
            <pc:sldMk cId="2160809511" sldId="305"/>
            <ac:spMk id="3" creationId="{66A9506F-B93F-417F-17D5-56A270D67D57}"/>
          </ac:spMkLst>
        </pc:spChg>
        <pc:picChg chg="add mod">
          <ac:chgData name="Louise Crossley" userId="3a6a64ce-78c6-44ee-85ef-22188baa7720" providerId="ADAL" clId="{A681B8BD-97AA-9B44-A2CF-582CEE672F5C}" dt="2023-03-28T13:36:58.046" v="266" actId="1076"/>
          <ac:picMkLst>
            <pc:docMk/>
            <pc:sldMk cId="2160809511" sldId="305"/>
            <ac:picMk id="4" creationId="{CA1B0352-A2C6-4BB8-1EC7-C7B196DACE6F}"/>
          </ac:picMkLst>
        </pc:picChg>
      </pc:sldChg>
      <pc:sldChg chg="addSp modSp mod">
        <pc:chgData name="Louise Crossley" userId="3a6a64ce-78c6-44ee-85ef-22188baa7720" providerId="ADAL" clId="{A681B8BD-97AA-9B44-A2CF-582CEE672F5C}" dt="2023-03-28T13:38:18.706" v="295" actId="1076"/>
        <pc:sldMkLst>
          <pc:docMk/>
          <pc:sldMk cId="3844133074" sldId="306"/>
        </pc:sldMkLst>
        <pc:spChg chg="mod">
          <ac:chgData name="Louise Crossley" userId="3a6a64ce-78c6-44ee-85ef-22188baa7720" providerId="ADAL" clId="{A681B8BD-97AA-9B44-A2CF-582CEE672F5C}" dt="2023-03-28T13:38:10.359" v="292" actId="20577"/>
          <ac:spMkLst>
            <pc:docMk/>
            <pc:sldMk cId="3844133074" sldId="306"/>
            <ac:spMk id="3" creationId="{656560BA-AFE7-2B50-0A55-CFDAE00A9582}"/>
          </ac:spMkLst>
        </pc:spChg>
        <pc:picChg chg="add mod">
          <ac:chgData name="Louise Crossley" userId="3a6a64ce-78c6-44ee-85ef-22188baa7720" providerId="ADAL" clId="{A681B8BD-97AA-9B44-A2CF-582CEE672F5C}" dt="2023-03-28T13:38:18.706" v="295" actId="1076"/>
          <ac:picMkLst>
            <pc:docMk/>
            <pc:sldMk cId="3844133074" sldId="306"/>
            <ac:picMk id="4" creationId="{7C801836-34D3-32BF-FAAC-4C77F63F9B51}"/>
          </ac:picMkLst>
        </pc:picChg>
      </pc:sldChg>
      <pc:sldChg chg="addSp modSp mod">
        <pc:chgData name="Louise Crossley" userId="3a6a64ce-78c6-44ee-85ef-22188baa7720" providerId="ADAL" clId="{A681B8BD-97AA-9B44-A2CF-582CEE672F5C}" dt="2023-03-28T13:49:23.830" v="434" actId="1076"/>
        <pc:sldMkLst>
          <pc:docMk/>
          <pc:sldMk cId="1071052264" sldId="307"/>
        </pc:sldMkLst>
        <pc:spChg chg="mod">
          <ac:chgData name="Louise Crossley" userId="3a6a64ce-78c6-44ee-85ef-22188baa7720" providerId="ADAL" clId="{A681B8BD-97AA-9B44-A2CF-582CEE672F5C}" dt="2023-03-28T13:48:13.492" v="398" actId="20577"/>
          <ac:spMkLst>
            <pc:docMk/>
            <pc:sldMk cId="1071052264" sldId="307"/>
            <ac:spMk id="3" creationId="{718ECAB2-8046-9593-F641-02E54952E485}"/>
          </ac:spMkLst>
        </pc:spChg>
        <pc:spChg chg="mod">
          <ac:chgData name="Louise Crossley" userId="3a6a64ce-78c6-44ee-85ef-22188baa7720" providerId="ADAL" clId="{A681B8BD-97AA-9B44-A2CF-582CEE672F5C}" dt="2023-03-28T13:48:21.228" v="402" actId="20577"/>
          <ac:spMkLst>
            <pc:docMk/>
            <pc:sldMk cId="1071052264" sldId="307"/>
            <ac:spMk id="5" creationId="{5CF793E0-E887-C5C6-CAEA-C05FBB3941D0}"/>
          </ac:spMkLst>
        </pc:spChg>
        <pc:spChg chg="mod">
          <ac:chgData name="Louise Crossley" userId="3a6a64ce-78c6-44ee-85ef-22188baa7720" providerId="ADAL" clId="{A681B8BD-97AA-9B44-A2CF-582CEE672F5C}" dt="2023-03-28T13:49:19.069" v="432" actId="20577"/>
          <ac:spMkLst>
            <pc:docMk/>
            <pc:sldMk cId="1071052264" sldId="307"/>
            <ac:spMk id="7" creationId="{727AAA78-517D-0805-72F9-D4EEE4CACB02}"/>
          </ac:spMkLst>
        </pc:spChg>
        <pc:spChg chg="mod">
          <ac:chgData name="Louise Crossley" userId="3a6a64ce-78c6-44ee-85ef-22188baa7720" providerId="ADAL" clId="{A681B8BD-97AA-9B44-A2CF-582CEE672F5C}" dt="2023-03-28T13:48:39.290" v="412" actId="20577"/>
          <ac:spMkLst>
            <pc:docMk/>
            <pc:sldMk cId="1071052264" sldId="307"/>
            <ac:spMk id="10" creationId="{2965BB70-0C80-E78A-3FD4-BE9F075F147D}"/>
          </ac:spMkLst>
        </pc:spChg>
        <pc:picChg chg="add mod">
          <ac:chgData name="Louise Crossley" userId="3a6a64ce-78c6-44ee-85ef-22188baa7720" providerId="ADAL" clId="{A681B8BD-97AA-9B44-A2CF-582CEE672F5C}" dt="2023-03-28T13:48:15.741" v="399" actId="1076"/>
          <ac:picMkLst>
            <pc:docMk/>
            <pc:sldMk cId="1071052264" sldId="307"/>
            <ac:picMk id="6" creationId="{C7389D71-C778-C78D-EBE1-FDC523FD59DA}"/>
          </ac:picMkLst>
        </pc:picChg>
        <pc:picChg chg="add mod">
          <ac:chgData name="Louise Crossley" userId="3a6a64ce-78c6-44ee-85ef-22188baa7720" providerId="ADAL" clId="{A681B8BD-97AA-9B44-A2CF-582CEE672F5C}" dt="2023-03-28T13:48:34.385" v="409" actId="1076"/>
          <ac:picMkLst>
            <pc:docMk/>
            <pc:sldMk cId="1071052264" sldId="307"/>
            <ac:picMk id="12" creationId="{BC2936B9-93DF-AD59-4186-4AE1132E54ED}"/>
          </ac:picMkLst>
        </pc:picChg>
        <pc:picChg chg="add mod">
          <ac:chgData name="Louise Crossley" userId="3a6a64ce-78c6-44ee-85ef-22188baa7720" providerId="ADAL" clId="{A681B8BD-97AA-9B44-A2CF-582CEE672F5C}" dt="2023-03-28T13:48:59.285" v="422" actId="1076"/>
          <ac:picMkLst>
            <pc:docMk/>
            <pc:sldMk cId="1071052264" sldId="307"/>
            <ac:picMk id="14" creationId="{4CD41440-E5C6-6004-521E-78D3FCF306D4}"/>
          </ac:picMkLst>
        </pc:picChg>
        <pc:picChg chg="add mod">
          <ac:chgData name="Louise Crossley" userId="3a6a64ce-78c6-44ee-85ef-22188baa7720" providerId="ADAL" clId="{A681B8BD-97AA-9B44-A2CF-582CEE672F5C}" dt="2023-03-28T13:49:23.830" v="434" actId="1076"/>
          <ac:picMkLst>
            <pc:docMk/>
            <pc:sldMk cId="1071052264" sldId="307"/>
            <ac:picMk id="16" creationId="{2DBEE3F9-D9ED-2DFB-2128-FD2F20B8FEEA}"/>
          </ac:picMkLst>
        </pc:picChg>
      </pc:sldChg>
      <pc:sldChg chg="addSp modSp mod">
        <pc:chgData name="Louise Crossley" userId="3a6a64ce-78c6-44ee-85ef-22188baa7720" providerId="ADAL" clId="{A681B8BD-97AA-9B44-A2CF-582CEE672F5C}" dt="2023-03-28T13:47:32.827" v="382" actId="1076"/>
        <pc:sldMkLst>
          <pc:docMk/>
          <pc:sldMk cId="1181073961" sldId="314"/>
        </pc:sldMkLst>
        <pc:spChg chg="mod">
          <ac:chgData name="Louise Crossley" userId="3a6a64ce-78c6-44ee-85ef-22188baa7720" providerId="ADAL" clId="{A681B8BD-97AA-9B44-A2CF-582CEE672F5C}" dt="2023-03-28T13:47:11.126" v="374" actId="20577"/>
          <ac:spMkLst>
            <pc:docMk/>
            <pc:sldMk cId="1181073961" sldId="314"/>
            <ac:spMk id="3" creationId="{877A0CF0-C8B2-35EA-08DC-2379A16A6682}"/>
          </ac:spMkLst>
        </pc:spChg>
        <pc:picChg chg="add mod">
          <ac:chgData name="Louise Crossley" userId="3a6a64ce-78c6-44ee-85ef-22188baa7720" providerId="ADAL" clId="{A681B8BD-97AA-9B44-A2CF-582CEE672F5C}" dt="2023-03-28T13:47:32.827" v="382" actId="1076"/>
          <ac:picMkLst>
            <pc:docMk/>
            <pc:sldMk cId="1181073961" sldId="314"/>
            <ac:picMk id="4" creationId="{CF696934-7574-805D-C8A1-406C21092322}"/>
          </ac:picMkLst>
        </pc:picChg>
      </pc:sldChg>
      <pc:sldChg chg="addSp modSp mod">
        <pc:chgData name="Louise Crossley" userId="3a6a64ce-78c6-44ee-85ef-22188baa7720" providerId="ADAL" clId="{A681B8BD-97AA-9B44-A2CF-582CEE672F5C}" dt="2023-03-28T13:30:35.641" v="123" actId="20577"/>
        <pc:sldMkLst>
          <pc:docMk/>
          <pc:sldMk cId="0" sldId="321"/>
        </pc:sldMkLst>
        <pc:spChg chg="mod">
          <ac:chgData name="Louise Crossley" userId="3a6a64ce-78c6-44ee-85ef-22188baa7720" providerId="ADAL" clId="{A681B8BD-97AA-9B44-A2CF-582CEE672F5C}" dt="2023-03-28T13:30:35.641" v="123" actId="20577"/>
          <ac:spMkLst>
            <pc:docMk/>
            <pc:sldMk cId="0" sldId="321"/>
            <ac:spMk id="18" creationId="{0E75AF43-4E01-B6CD-FCF4-8EDBBBEA842A}"/>
          </ac:spMkLst>
        </pc:spChg>
        <pc:spChg chg="mod">
          <ac:chgData name="Louise Crossley" userId="3a6a64ce-78c6-44ee-85ef-22188baa7720" providerId="ADAL" clId="{A681B8BD-97AA-9B44-A2CF-582CEE672F5C}" dt="2023-03-28T13:30:07.018" v="111" actId="1076"/>
          <ac:spMkLst>
            <pc:docMk/>
            <pc:sldMk cId="0" sldId="321"/>
            <ac:spMk id="19" creationId="{98D9E93A-9F21-0446-32F9-EFE7339B3F73}"/>
          </ac:spMkLst>
        </pc:spChg>
        <pc:picChg chg="add mod">
          <ac:chgData name="Louise Crossley" userId="3a6a64ce-78c6-44ee-85ef-22188baa7720" providerId="ADAL" clId="{A681B8BD-97AA-9B44-A2CF-582CEE672F5C}" dt="2023-03-28T13:29:57.705" v="105" actId="1076"/>
          <ac:picMkLst>
            <pc:docMk/>
            <pc:sldMk cId="0" sldId="321"/>
            <ac:picMk id="2" creationId="{F0488099-3CE8-F8EA-D140-E6E17F53BD02}"/>
          </ac:picMkLst>
        </pc:picChg>
      </pc:sldChg>
      <pc:sldChg chg="addSp delSp modSp mod">
        <pc:chgData name="Louise Crossley" userId="3a6a64ce-78c6-44ee-85ef-22188baa7720" providerId="ADAL" clId="{A681B8BD-97AA-9B44-A2CF-582CEE672F5C}" dt="2023-03-28T13:45:01.742" v="329" actId="1076"/>
        <pc:sldMkLst>
          <pc:docMk/>
          <pc:sldMk cId="376451015" sldId="323"/>
        </pc:sldMkLst>
        <pc:spChg chg="mod">
          <ac:chgData name="Louise Crossley" userId="3a6a64ce-78c6-44ee-85ef-22188baa7720" providerId="ADAL" clId="{A681B8BD-97AA-9B44-A2CF-582CEE672F5C}" dt="2023-03-28T13:44:00.557" v="302" actId="1076"/>
          <ac:spMkLst>
            <pc:docMk/>
            <pc:sldMk cId="376451015" sldId="323"/>
            <ac:spMk id="3" creationId="{EC2659B0-3971-4ED2-F0C3-76BCD7F69F80}"/>
          </ac:spMkLst>
        </pc:spChg>
        <pc:spChg chg="mod">
          <ac:chgData name="Louise Crossley" userId="3a6a64ce-78c6-44ee-85ef-22188baa7720" providerId="ADAL" clId="{A681B8BD-97AA-9B44-A2CF-582CEE672F5C}" dt="2023-03-28T13:44:52.517" v="328" actId="20577"/>
          <ac:spMkLst>
            <pc:docMk/>
            <pc:sldMk cId="376451015" sldId="323"/>
            <ac:spMk id="46" creationId="{6D0003EC-1663-EE0F-06C3-B6DFB40173AD}"/>
          </ac:spMkLst>
        </pc:spChg>
        <pc:picChg chg="add del mod">
          <ac:chgData name="Louise Crossley" userId="3a6a64ce-78c6-44ee-85ef-22188baa7720" providerId="ADAL" clId="{A681B8BD-97AA-9B44-A2CF-582CEE672F5C}" dt="2023-03-28T13:44:09.658" v="305" actId="478"/>
          <ac:picMkLst>
            <pc:docMk/>
            <pc:sldMk cId="376451015" sldId="323"/>
            <ac:picMk id="19" creationId="{F5A541E1-6572-5CE1-6869-76FFAE7AB486}"/>
          </ac:picMkLst>
        </pc:picChg>
        <pc:picChg chg="add mod">
          <ac:chgData name="Louise Crossley" userId="3a6a64ce-78c6-44ee-85ef-22188baa7720" providerId="ADAL" clId="{A681B8BD-97AA-9B44-A2CF-582CEE672F5C}" dt="2023-03-28T13:45:01.742" v="329" actId="1076"/>
          <ac:picMkLst>
            <pc:docMk/>
            <pc:sldMk cId="376451015" sldId="323"/>
            <ac:picMk id="21" creationId="{770B491D-45F9-3774-ABF5-CCB6E6E32176}"/>
          </ac:picMkLst>
        </pc:picChg>
      </pc:sldChg>
      <pc:sldChg chg="addSp modSp mod">
        <pc:chgData name="Louise Crossley" userId="3a6a64ce-78c6-44ee-85ef-22188baa7720" providerId="ADAL" clId="{A681B8BD-97AA-9B44-A2CF-582CEE672F5C}" dt="2023-03-28T13:28:04.429" v="53" actId="1076"/>
        <pc:sldMkLst>
          <pc:docMk/>
          <pc:sldMk cId="3264394411" sldId="324"/>
        </pc:sldMkLst>
        <pc:spChg chg="mod">
          <ac:chgData name="Louise Crossley" userId="3a6a64ce-78c6-44ee-85ef-22188baa7720" providerId="ADAL" clId="{A681B8BD-97AA-9B44-A2CF-582CEE672F5C}" dt="2023-03-28T13:23:18.616" v="12" actId="20577"/>
          <ac:spMkLst>
            <pc:docMk/>
            <pc:sldMk cId="3264394411" sldId="324"/>
            <ac:spMk id="19" creationId="{0552AA34-32BA-50C5-9901-9ED296031849}"/>
          </ac:spMkLst>
        </pc:spChg>
        <pc:spChg chg="mod">
          <ac:chgData name="Louise Crossley" userId="3a6a64ce-78c6-44ee-85ef-22188baa7720" providerId="ADAL" clId="{A681B8BD-97AA-9B44-A2CF-582CEE672F5C}" dt="2023-03-28T13:27:42.564" v="43" actId="20577"/>
          <ac:spMkLst>
            <pc:docMk/>
            <pc:sldMk cId="3264394411" sldId="324"/>
            <ac:spMk id="21" creationId="{0ED2421F-C345-ECED-F2D8-DEE356C397D8}"/>
          </ac:spMkLst>
        </pc:spChg>
        <pc:spChg chg="mod">
          <ac:chgData name="Louise Crossley" userId="3a6a64ce-78c6-44ee-85ef-22188baa7720" providerId="ADAL" clId="{A681B8BD-97AA-9B44-A2CF-582CEE672F5C}" dt="2023-03-28T13:27:25.792" v="30" actId="20577"/>
          <ac:spMkLst>
            <pc:docMk/>
            <pc:sldMk cId="3264394411" sldId="324"/>
            <ac:spMk id="23" creationId="{2FBAA70F-5884-9C49-A69F-7840488EF0D4}"/>
          </ac:spMkLst>
        </pc:spChg>
        <pc:spChg chg="mod">
          <ac:chgData name="Louise Crossley" userId="3a6a64ce-78c6-44ee-85ef-22188baa7720" providerId="ADAL" clId="{A681B8BD-97AA-9B44-A2CF-582CEE672F5C}" dt="2023-03-28T13:21:25.352" v="7" actId="20577"/>
          <ac:spMkLst>
            <pc:docMk/>
            <pc:sldMk cId="3264394411" sldId="324"/>
            <ac:spMk id="25" creationId="{7018A755-15D6-25EF-83F6-54CF5868D6BD}"/>
          </ac:spMkLst>
        </pc:spChg>
        <pc:picChg chg="add mod">
          <ac:chgData name="Louise Crossley" userId="3a6a64ce-78c6-44ee-85ef-22188baa7720" providerId="ADAL" clId="{A681B8BD-97AA-9B44-A2CF-582CEE672F5C}" dt="2023-03-28T13:21:31.224" v="9" actId="1076"/>
          <ac:picMkLst>
            <pc:docMk/>
            <pc:sldMk cId="3264394411" sldId="324"/>
            <ac:picMk id="3" creationId="{A02C8DCC-D150-7918-7AD3-8606A1CA6474}"/>
          </ac:picMkLst>
        </pc:picChg>
        <pc:picChg chg="add mod">
          <ac:chgData name="Louise Crossley" userId="3a6a64ce-78c6-44ee-85ef-22188baa7720" providerId="ADAL" clId="{A681B8BD-97AA-9B44-A2CF-582CEE672F5C}" dt="2023-03-28T13:23:40.924" v="25" actId="1076"/>
          <ac:picMkLst>
            <pc:docMk/>
            <pc:sldMk cId="3264394411" sldId="324"/>
            <ac:picMk id="12" creationId="{E7B020DB-7F2B-6B67-DE1F-4CD8E7E03375}"/>
          </ac:picMkLst>
        </pc:picChg>
        <pc:picChg chg="add mod">
          <ac:chgData name="Louise Crossley" userId="3a6a64ce-78c6-44ee-85ef-22188baa7720" providerId="ADAL" clId="{A681B8BD-97AA-9B44-A2CF-582CEE672F5C}" dt="2023-03-28T13:27:38.600" v="37" actId="1076"/>
          <ac:picMkLst>
            <pc:docMk/>
            <pc:sldMk cId="3264394411" sldId="324"/>
            <ac:picMk id="15" creationId="{56DDAE6D-864D-2542-3640-6A45F7007C27}"/>
          </ac:picMkLst>
        </pc:picChg>
        <pc:picChg chg="add mod">
          <ac:chgData name="Louise Crossley" userId="3a6a64ce-78c6-44ee-85ef-22188baa7720" providerId="ADAL" clId="{A681B8BD-97AA-9B44-A2CF-582CEE672F5C}" dt="2023-03-28T13:28:04.429" v="53" actId="1076"/>
          <ac:picMkLst>
            <pc:docMk/>
            <pc:sldMk cId="3264394411" sldId="324"/>
            <ac:picMk id="24" creationId="{180ECC71-87E2-0FED-0257-C55184A4E8CF}"/>
          </ac:picMkLst>
        </pc:picChg>
      </pc:sldChg>
      <pc:sldChg chg="addSp modSp mod">
        <pc:chgData name="Louise Crossley" userId="3a6a64ce-78c6-44ee-85ef-22188baa7720" providerId="ADAL" clId="{A681B8BD-97AA-9B44-A2CF-582CEE672F5C}" dt="2023-03-28T13:31:43.922" v="158" actId="14100"/>
        <pc:sldMkLst>
          <pc:docMk/>
          <pc:sldMk cId="669838833" sldId="325"/>
        </pc:sldMkLst>
        <pc:spChg chg="mod">
          <ac:chgData name="Louise Crossley" userId="3a6a64ce-78c6-44ee-85ef-22188baa7720" providerId="ADAL" clId="{A681B8BD-97AA-9B44-A2CF-582CEE672F5C}" dt="2023-03-28T13:31:36.292" v="155" actId="20577"/>
          <ac:spMkLst>
            <pc:docMk/>
            <pc:sldMk cId="669838833" sldId="325"/>
            <ac:spMk id="5" creationId="{845615E2-E6D8-B5A1-A90D-E1DA3BEECC60}"/>
          </ac:spMkLst>
        </pc:spChg>
        <pc:picChg chg="add mod">
          <ac:chgData name="Louise Crossley" userId="3a6a64ce-78c6-44ee-85ef-22188baa7720" providerId="ADAL" clId="{A681B8BD-97AA-9B44-A2CF-582CEE672F5C}" dt="2023-03-28T13:31:13.033" v="140" actId="14100"/>
          <ac:picMkLst>
            <pc:docMk/>
            <pc:sldMk cId="669838833" sldId="325"/>
            <ac:picMk id="3" creationId="{F052393E-0413-F5A0-D7B1-94655036E8DB}"/>
          </ac:picMkLst>
        </pc:picChg>
        <pc:picChg chg="add mod">
          <ac:chgData name="Louise Crossley" userId="3a6a64ce-78c6-44ee-85ef-22188baa7720" providerId="ADAL" clId="{A681B8BD-97AA-9B44-A2CF-582CEE672F5C}" dt="2023-03-28T13:31:43.922" v="158" actId="14100"/>
          <ac:picMkLst>
            <pc:docMk/>
            <pc:sldMk cId="669838833" sldId="325"/>
            <ac:picMk id="6" creationId="{9CB16670-3010-7FD0-79CF-3ACE892DC103}"/>
          </ac:picMkLst>
        </pc:picChg>
      </pc:sldChg>
      <pc:sldChg chg="addSp modSp mod">
        <pc:chgData name="Louise Crossley" userId="3a6a64ce-78c6-44ee-85ef-22188baa7720" providerId="ADAL" clId="{A681B8BD-97AA-9B44-A2CF-582CEE672F5C}" dt="2023-03-28T13:34:40.030" v="234" actId="1076"/>
        <pc:sldMkLst>
          <pc:docMk/>
          <pc:sldMk cId="2913158667" sldId="326"/>
        </pc:sldMkLst>
        <pc:spChg chg="mod">
          <ac:chgData name="Louise Crossley" userId="3a6a64ce-78c6-44ee-85ef-22188baa7720" providerId="ADAL" clId="{A681B8BD-97AA-9B44-A2CF-582CEE672F5C}" dt="2023-03-28T13:34:35.509" v="233" actId="20577"/>
          <ac:spMkLst>
            <pc:docMk/>
            <pc:sldMk cId="2913158667" sldId="326"/>
            <ac:spMk id="5" creationId="{845615E2-E6D8-B5A1-A90D-E1DA3BEECC60}"/>
          </ac:spMkLst>
        </pc:spChg>
        <pc:picChg chg="add mod">
          <ac:chgData name="Louise Crossley" userId="3a6a64ce-78c6-44ee-85ef-22188baa7720" providerId="ADAL" clId="{A681B8BD-97AA-9B44-A2CF-582CEE672F5C}" dt="2023-03-28T13:33:35.525" v="208" actId="1076"/>
          <ac:picMkLst>
            <pc:docMk/>
            <pc:sldMk cId="2913158667" sldId="326"/>
            <ac:picMk id="3" creationId="{1340E313-9B61-AC59-537D-EE10E7217973}"/>
          </ac:picMkLst>
        </pc:picChg>
        <pc:picChg chg="add mod">
          <ac:chgData name="Louise Crossley" userId="3a6a64ce-78c6-44ee-85ef-22188baa7720" providerId="ADAL" clId="{A681B8BD-97AA-9B44-A2CF-582CEE672F5C}" dt="2023-03-28T13:34:40.030" v="234" actId="1076"/>
          <ac:picMkLst>
            <pc:docMk/>
            <pc:sldMk cId="2913158667" sldId="326"/>
            <ac:picMk id="6" creationId="{59EE6273-36C1-BAB0-3920-DD64201AB0AB}"/>
          </ac:picMkLst>
        </pc:picChg>
      </pc:sldChg>
      <pc:sldChg chg="addSp modSp mod">
        <pc:chgData name="Louise Crossley" userId="3a6a64ce-78c6-44ee-85ef-22188baa7720" providerId="ADAL" clId="{A681B8BD-97AA-9B44-A2CF-582CEE672F5C}" dt="2023-03-28T13:45:10.031" v="333"/>
        <pc:sldMkLst>
          <pc:docMk/>
          <pc:sldMk cId="3216336881" sldId="327"/>
        </pc:sldMkLst>
        <pc:spChg chg="mod">
          <ac:chgData name="Louise Crossley" userId="3a6a64ce-78c6-44ee-85ef-22188baa7720" providerId="ADAL" clId="{A681B8BD-97AA-9B44-A2CF-582CEE672F5C}" dt="2023-03-28T13:45:09.254" v="332" actId="20577"/>
          <ac:spMkLst>
            <pc:docMk/>
            <pc:sldMk cId="3216336881" sldId="327"/>
            <ac:spMk id="46" creationId="{6D0003EC-1663-EE0F-06C3-B6DFB40173AD}"/>
          </ac:spMkLst>
        </pc:spChg>
        <pc:picChg chg="add mod">
          <ac:chgData name="Louise Crossley" userId="3a6a64ce-78c6-44ee-85ef-22188baa7720" providerId="ADAL" clId="{A681B8BD-97AA-9B44-A2CF-582CEE672F5C}" dt="2023-03-28T13:45:10.031" v="333"/>
          <ac:picMkLst>
            <pc:docMk/>
            <pc:sldMk cId="3216336881" sldId="327"/>
            <ac:picMk id="15" creationId="{ADC29E9A-A9AF-ABF0-CC27-C9251105E592}"/>
          </ac:picMkLst>
        </pc:picChg>
      </pc:sldChg>
      <pc:sldChg chg="addSp modSp mod">
        <pc:chgData name="Louise Crossley" userId="3a6a64ce-78c6-44ee-85ef-22188baa7720" providerId="ADAL" clId="{A681B8BD-97AA-9B44-A2CF-582CEE672F5C}" dt="2023-03-28T13:46:00.396" v="350" actId="20577"/>
        <pc:sldMkLst>
          <pc:docMk/>
          <pc:sldMk cId="813790464" sldId="328"/>
        </pc:sldMkLst>
        <pc:spChg chg="mod">
          <ac:chgData name="Louise Crossley" userId="3a6a64ce-78c6-44ee-85ef-22188baa7720" providerId="ADAL" clId="{A681B8BD-97AA-9B44-A2CF-582CEE672F5C}" dt="2023-03-28T13:46:00.396" v="350" actId="20577"/>
          <ac:spMkLst>
            <pc:docMk/>
            <pc:sldMk cId="813790464" sldId="328"/>
            <ac:spMk id="46" creationId="{6D0003EC-1663-EE0F-06C3-B6DFB40173AD}"/>
          </ac:spMkLst>
        </pc:spChg>
        <pc:picChg chg="add mod">
          <ac:chgData name="Louise Crossley" userId="3a6a64ce-78c6-44ee-85ef-22188baa7720" providerId="ADAL" clId="{A681B8BD-97AA-9B44-A2CF-582CEE672F5C}" dt="2023-03-28T13:45:59.513" v="349" actId="1076"/>
          <ac:picMkLst>
            <pc:docMk/>
            <pc:sldMk cId="813790464" sldId="328"/>
            <ac:picMk id="22" creationId="{E09BF97D-F3E0-D585-2FDF-22598397752F}"/>
          </ac:picMkLst>
        </pc:picChg>
      </pc:sldChg>
      <pc:sldChg chg="addSp modSp mod">
        <pc:chgData name="Louise Crossley" userId="3a6a64ce-78c6-44ee-85ef-22188baa7720" providerId="ADAL" clId="{A681B8BD-97AA-9B44-A2CF-582CEE672F5C}" dt="2023-03-28T13:47:05.385" v="371" actId="20577"/>
        <pc:sldMkLst>
          <pc:docMk/>
          <pc:sldMk cId="1941368754" sldId="329"/>
        </pc:sldMkLst>
        <pc:spChg chg="mod">
          <ac:chgData name="Louise Crossley" userId="3a6a64ce-78c6-44ee-85ef-22188baa7720" providerId="ADAL" clId="{A681B8BD-97AA-9B44-A2CF-582CEE672F5C}" dt="2023-03-28T13:47:05.385" v="371" actId="20577"/>
          <ac:spMkLst>
            <pc:docMk/>
            <pc:sldMk cId="1941368754" sldId="329"/>
            <ac:spMk id="46" creationId="{6D0003EC-1663-EE0F-06C3-B6DFB40173AD}"/>
          </ac:spMkLst>
        </pc:spChg>
        <pc:picChg chg="add mod">
          <ac:chgData name="Louise Crossley" userId="3a6a64ce-78c6-44ee-85ef-22188baa7720" providerId="ADAL" clId="{A681B8BD-97AA-9B44-A2CF-582CEE672F5C}" dt="2023-03-28T13:47:00.078" v="370" actId="14100"/>
          <ac:picMkLst>
            <pc:docMk/>
            <pc:sldMk cId="1941368754" sldId="329"/>
            <ac:picMk id="25" creationId="{5F9219CE-5AAD-E5D6-BF6D-B61677303884}"/>
          </ac:picMkLst>
        </pc:picChg>
      </pc:sldChg>
      <pc:sldChg chg="addSp modSp mod">
        <pc:chgData name="Louise Crossley" userId="3a6a64ce-78c6-44ee-85ef-22188baa7720" providerId="ADAL" clId="{A681B8BD-97AA-9B44-A2CF-582CEE672F5C}" dt="2023-03-28T13:46:12.928" v="355" actId="20577"/>
        <pc:sldMkLst>
          <pc:docMk/>
          <pc:sldMk cId="1309975794" sldId="330"/>
        </pc:sldMkLst>
        <pc:spChg chg="mod">
          <ac:chgData name="Louise Crossley" userId="3a6a64ce-78c6-44ee-85ef-22188baa7720" providerId="ADAL" clId="{A681B8BD-97AA-9B44-A2CF-582CEE672F5C}" dt="2023-03-28T13:46:12.928" v="355" actId="20577"/>
          <ac:spMkLst>
            <pc:docMk/>
            <pc:sldMk cId="1309975794" sldId="330"/>
            <ac:spMk id="46" creationId="{6D0003EC-1663-EE0F-06C3-B6DFB40173AD}"/>
          </ac:spMkLst>
        </pc:spChg>
        <pc:picChg chg="add mod">
          <ac:chgData name="Louise Crossley" userId="3a6a64ce-78c6-44ee-85ef-22188baa7720" providerId="ADAL" clId="{A681B8BD-97AA-9B44-A2CF-582CEE672F5C}" dt="2023-03-28T13:46:11.058" v="354"/>
          <ac:picMkLst>
            <pc:docMk/>
            <pc:sldMk cId="1309975794" sldId="330"/>
            <ac:picMk id="20" creationId="{FCFD271E-E923-9B23-A5B5-A06D33B2356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461DA6-76F8-A046-B3CA-B76E2EE86593}" type="datetimeFigureOut">
              <a:rPr lang="en-US" smtClean="0"/>
              <a:t>3/28/23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F15AF2-CEC2-C741-9A4D-40F402672EB0}" type="slidenum">
              <a:rPr lang="en-US" smtClean="0"/>
              <a:t>‹#›</a:t>
            </a:fld>
            <a:endParaRPr lang="en-US"/>
          </a:p>
        </p:txBody>
      </p:sp>
    </p:spTree>
    <p:extLst>
      <p:ext uri="{BB962C8B-B14F-4D97-AF65-F5344CB8AC3E}">
        <p14:creationId xmlns:p14="http://schemas.microsoft.com/office/powerpoint/2010/main" val="402756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6" name="Picture 5" descr="A group of men looking at a computer&#10;&#10;Description automatically generated with low confidence">
            <a:extLst>
              <a:ext uri="{FF2B5EF4-FFF2-40B4-BE49-F238E27FC236}">
                <a16:creationId xmlns:a16="http://schemas.microsoft.com/office/drawing/2014/main" id="{E8763A43-FB9B-B92A-F40C-A2A95980A2AE}"/>
              </a:ext>
            </a:extLst>
          </p:cNvPr>
          <p:cNvPicPr>
            <a:picLocks noChangeAspect="1"/>
          </p:cNvPicPr>
          <p:nvPr userDrawn="1"/>
        </p:nvPicPr>
        <p:blipFill>
          <a:blip r:embed="rId2"/>
          <a:stretch>
            <a:fillRect/>
          </a:stretch>
        </p:blipFill>
        <p:spPr>
          <a:xfrm>
            <a:off x="0" y="0"/>
            <a:ext cx="12636500" cy="8378362"/>
          </a:xfrm>
          <a:prstGeom prst="rect">
            <a:avLst/>
          </a:prstGeom>
        </p:spPr>
      </p:pic>
      <p:pic>
        <p:nvPicPr>
          <p:cNvPr id="13" name="Picture 12" descr="Shape, circle&#10;&#10;Description automatically generated">
            <a:extLst>
              <a:ext uri="{FF2B5EF4-FFF2-40B4-BE49-F238E27FC236}">
                <a16:creationId xmlns:a16="http://schemas.microsoft.com/office/drawing/2014/main" id="{2F78900E-1DAA-CAE2-1311-9AF69E230C93}"/>
              </a:ext>
            </a:extLst>
          </p:cNvPr>
          <p:cNvPicPr>
            <a:picLocks noChangeAspect="1"/>
          </p:cNvPicPr>
          <p:nvPr userDrawn="1"/>
        </p:nvPicPr>
        <p:blipFill>
          <a:blip r:embed="rId3"/>
          <a:stretch>
            <a:fillRect/>
          </a:stretch>
        </p:blipFill>
        <p:spPr>
          <a:xfrm>
            <a:off x="10698162" y="4429919"/>
            <a:ext cx="2987675" cy="2987675"/>
          </a:xfrm>
          <a:prstGeom prst="rect">
            <a:avLst/>
          </a:prstGeom>
        </p:spPr>
      </p:pic>
      <p:pic>
        <p:nvPicPr>
          <p:cNvPr id="9" name="Picture 8" descr="Shape, circle&#10;&#10;Description automatically generated">
            <a:extLst>
              <a:ext uri="{FF2B5EF4-FFF2-40B4-BE49-F238E27FC236}">
                <a16:creationId xmlns:a16="http://schemas.microsoft.com/office/drawing/2014/main" id="{5AF929CA-F91B-6551-ED7A-AA1A297D061A}"/>
              </a:ext>
            </a:extLst>
          </p:cNvPr>
          <p:cNvPicPr>
            <a:picLocks noChangeAspect="1"/>
          </p:cNvPicPr>
          <p:nvPr userDrawn="1"/>
        </p:nvPicPr>
        <p:blipFill>
          <a:blip r:embed="rId4"/>
          <a:stretch>
            <a:fillRect/>
          </a:stretch>
        </p:blipFill>
        <p:spPr>
          <a:xfrm rot="6682828">
            <a:off x="-474486" y="4951950"/>
            <a:ext cx="3721137" cy="3721137"/>
          </a:xfrm>
          <a:prstGeom prst="rect">
            <a:avLst/>
          </a:prstGeom>
        </p:spPr>
      </p:pic>
      <p:pic>
        <p:nvPicPr>
          <p:cNvPr id="12" name="Picture 11" descr="Shape&#10;&#10;Description automatically generated">
            <a:extLst>
              <a:ext uri="{FF2B5EF4-FFF2-40B4-BE49-F238E27FC236}">
                <a16:creationId xmlns:a16="http://schemas.microsoft.com/office/drawing/2014/main" id="{511243BD-33BC-DEF0-D174-E836BD100662}"/>
              </a:ext>
            </a:extLst>
          </p:cNvPr>
          <p:cNvPicPr>
            <a:picLocks noChangeAspect="1"/>
          </p:cNvPicPr>
          <p:nvPr userDrawn="1"/>
        </p:nvPicPr>
        <p:blipFill>
          <a:blip r:embed="rId5"/>
          <a:stretch>
            <a:fillRect/>
          </a:stretch>
        </p:blipFill>
        <p:spPr>
          <a:xfrm rot="20783661">
            <a:off x="-730726" y="-1247164"/>
            <a:ext cx="3065327" cy="3074505"/>
          </a:xfrm>
          <a:prstGeom prst="rect">
            <a:avLst/>
          </a:prstGeom>
        </p:spPr>
      </p:pic>
      <p:pic>
        <p:nvPicPr>
          <p:cNvPr id="14" name="Picture 13" descr="Text&#10;&#10;Description automatically generated">
            <a:extLst>
              <a:ext uri="{FF2B5EF4-FFF2-40B4-BE49-F238E27FC236}">
                <a16:creationId xmlns:a16="http://schemas.microsoft.com/office/drawing/2014/main" id="{CA36AB8E-75F6-7871-74B1-ECE7FD60D97B}"/>
              </a:ext>
            </a:extLst>
          </p:cNvPr>
          <p:cNvPicPr>
            <a:picLocks noChangeAspect="1"/>
          </p:cNvPicPr>
          <p:nvPr userDrawn="1"/>
        </p:nvPicPr>
        <p:blipFill>
          <a:blip r:embed="rId6"/>
          <a:stretch>
            <a:fillRect/>
          </a:stretch>
        </p:blipFill>
        <p:spPr>
          <a:xfrm>
            <a:off x="256648" y="6027911"/>
            <a:ext cx="1353353" cy="540000"/>
          </a:xfrm>
          <a:prstGeom prst="rect">
            <a:avLst/>
          </a:prstGeom>
        </p:spPr>
      </p:pic>
      <p:sp>
        <p:nvSpPr>
          <p:cNvPr id="15" name="Slide Number Placeholder 6">
            <a:extLst>
              <a:ext uri="{FF2B5EF4-FFF2-40B4-BE49-F238E27FC236}">
                <a16:creationId xmlns:a16="http://schemas.microsoft.com/office/drawing/2014/main" id="{66D92055-A92C-6B65-818B-76E5BF26E144}"/>
              </a:ext>
            </a:extLst>
          </p:cNvPr>
          <p:cNvSpPr>
            <a:spLocks noGrp="1"/>
          </p:cNvSpPr>
          <p:nvPr>
            <p:ph type="sldNum" sz="quarter" idx="4"/>
          </p:nvPr>
        </p:nvSpPr>
        <p:spPr>
          <a:xfrm>
            <a:off x="9117874" y="6190026"/>
            <a:ext cx="2743200" cy="365125"/>
          </a:xfrm>
          <a:prstGeom prst="rect">
            <a:avLst/>
          </a:prstGeom>
        </p:spPr>
        <p:txBody>
          <a:bodyPr/>
          <a:lstStyle>
            <a:lvl1pPr algn="r">
              <a:defRPr sz="1200">
                <a:solidFill>
                  <a:schemeClr val="bg1"/>
                </a:solidFill>
                <a:latin typeface="Helvetica Target Internet" panose="020B0403020202020204" pitchFamily="34" charset="0"/>
              </a:defRPr>
            </a:lvl1pPr>
          </a:lstStyle>
          <a:p>
            <a:r>
              <a:rPr lang="en-US"/>
              <a:t>P</a:t>
            </a:r>
            <a:fld id="{80C74476-27E4-3349-BC0F-066E9D64262E}" type="slidenum">
              <a:rPr lang="en-US" smtClean="0"/>
              <a:pPr/>
              <a:t>‹#›</a:t>
            </a:fld>
            <a:endParaRPr lang="en-US"/>
          </a:p>
        </p:txBody>
      </p:sp>
    </p:spTree>
    <p:extLst>
      <p:ext uri="{BB962C8B-B14F-4D97-AF65-F5344CB8AC3E}">
        <p14:creationId xmlns:p14="http://schemas.microsoft.com/office/powerpoint/2010/main" val="4213193892"/>
      </p:ext>
    </p:extLst>
  </p:cSld>
  <p:clrMapOvr>
    <a:masterClrMapping/>
  </p:clrMapOvr>
  <p:extLst>
    <p:ext uri="{DCECCB84-F9BA-43D5-87BE-67443E8EF086}">
      <p15:sldGuideLst xmlns:p15="http://schemas.microsoft.com/office/powerpoint/2012/main">
        <p15:guide id="1" orient="horz" pos="2160">
          <p15:clr>
            <a:srgbClr val="FBAE40"/>
          </p15:clr>
        </p15:guide>
        <p15:guide id="2" pos="16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6FAC73-CEC6-9E0D-C6F2-72B4FA87D727}"/>
              </a:ext>
            </a:extLst>
          </p:cNvPr>
          <p:cNvSpPr/>
          <p:nvPr userDrawn="1"/>
        </p:nvSpPr>
        <p:spPr>
          <a:xfrm>
            <a:off x="-419100" y="-190500"/>
            <a:ext cx="12896846" cy="7289800"/>
          </a:xfrm>
          <a:prstGeom prst="rect">
            <a:avLst/>
          </a:prstGeom>
          <a:solidFill>
            <a:srgbClr val="7264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Shape, circle&#10;&#10;Description automatically generated">
            <a:extLst>
              <a:ext uri="{FF2B5EF4-FFF2-40B4-BE49-F238E27FC236}">
                <a16:creationId xmlns:a16="http://schemas.microsoft.com/office/drawing/2014/main" id="{51437B8B-3CAA-93FC-2A18-20356CF28A71}"/>
              </a:ext>
            </a:extLst>
          </p:cNvPr>
          <p:cNvPicPr>
            <a:picLocks noChangeAspect="1"/>
          </p:cNvPicPr>
          <p:nvPr userDrawn="1"/>
        </p:nvPicPr>
        <p:blipFill>
          <a:blip r:embed="rId2"/>
          <a:stretch>
            <a:fillRect/>
          </a:stretch>
        </p:blipFill>
        <p:spPr>
          <a:xfrm rot="6533123">
            <a:off x="-181785" y="-945373"/>
            <a:ext cx="2641600" cy="2641600"/>
          </a:xfrm>
          <a:prstGeom prst="rect">
            <a:avLst/>
          </a:prstGeom>
        </p:spPr>
      </p:pic>
      <p:pic>
        <p:nvPicPr>
          <p:cNvPr id="7" name="Picture 6" descr="Shape, circle&#10;&#10;Description automatically generated">
            <a:extLst>
              <a:ext uri="{FF2B5EF4-FFF2-40B4-BE49-F238E27FC236}">
                <a16:creationId xmlns:a16="http://schemas.microsoft.com/office/drawing/2014/main" id="{EBE9A9E7-E89C-6767-6951-6BA3D66F36C6}"/>
              </a:ext>
            </a:extLst>
          </p:cNvPr>
          <p:cNvPicPr>
            <a:picLocks noChangeAspect="1"/>
          </p:cNvPicPr>
          <p:nvPr userDrawn="1"/>
        </p:nvPicPr>
        <p:blipFill>
          <a:blip r:embed="rId3"/>
          <a:stretch>
            <a:fillRect/>
          </a:stretch>
        </p:blipFill>
        <p:spPr>
          <a:xfrm>
            <a:off x="-538195" y="5008706"/>
            <a:ext cx="2798795" cy="2790441"/>
          </a:xfrm>
          <a:prstGeom prst="rect">
            <a:avLst/>
          </a:prstGeom>
        </p:spPr>
      </p:pic>
      <p:pic>
        <p:nvPicPr>
          <p:cNvPr id="9" name="Picture 8" descr="Shape&#10;&#10;Description automatically generated">
            <a:extLst>
              <a:ext uri="{FF2B5EF4-FFF2-40B4-BE49-F238E27FC236}">
                <a16:creationId xmlns:a16="http://schemas.microsoft.com/office/drawing/2014/main" id="{B1DA5B70-849E-6E1D-85DD-15731251FF98}"/>
              </a:ext>
            </a:extLst>
          </p:cNvPr>
          <p:cNvPicPr>
            <a:picLocks noChangeAspect="1"/>
          </p:cNvPicPr>
          <p:nvPr userDrawn="1"/>
        </p:nvPicPr>
        <p:blipFill>
          <a:blip r:embed="rId4"/>
          <a:stretch>
            <a:fillRect/>
          </a:stretch>
        </p:blipFill>
        <p:spPr>
          <a:xfrm rot="19309478">
            <a:off x="10782300" y="-2070101"/>
            <a:ext cx="4241800" cy="4241800"/>
          </a:xfrm>
          <a:prstGeom prst="rect">
            <a:avLst/>
          </a:prstGeom>
        </p:spPr>
      </p:pic>
      <p:sp>
        <p:nvSpPr>
          <p:cNvPr id="11" name="Subtitle 2">
            <a:extLst>
              <a:ext uri="{FF2B5EF4-FFF2-40B4-BE49-F238E27FC236}">
                <a16:creationId xmlns:a16="http://schemas.microsoft.com/office/drawing/2014/main" id="{50802364-077D-DE11-4BC0-C1180CD88D4B}"/>
              </a:ext>
            </a:extLst>
          </p:cNvPr>
          <p:cNvSpPr>
            <a:spLocks noGrp="1"/>
          </p:cNvSpPr>
          <p:nvPr>
            <p:ph type="subTitle" idx="1" hasCustomPrompt="1"/>
          </p:nvPr>
        </p:nvSpPr>
        <p:spPr>
          <a:xfrm>
            <a:off x="263525" y="3602038"/>
            <a:ext cx="11597549" cy="1655762"/>
          </a:xfrm>
        </p:spPr>
        <p:txBody>
          <a:bodyPr anchor="ctr" anchorCtr="0">
            <a:normAutofit/>
          </a:bodyPr>
          <a:lstStyle>
            <a:lvl1pPr marL="0" indent="0" algn="ctr">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4" name="Slide Number Placeholder 6">
            <a:extLst>
              <a:ext uri="{FF2B5EF4-FFF2-40B4-BE49-F238E27FC236}">
                <a16:creationId xmlns:a16="http://schemas.microsoft.com/office/drawing/2014/main" id="{C361B61A-6511-D4B8-076B-4FF75879F6B1}"/>
              </a:ext>
            </a:extLst>
          </p:cNvPr>
          <p:cNvSpPr>
            <a:spLocks noGrp="1"/>
          </p:cNvSpPr>
          <p:nvPr>
            <p:ph type="sldNum" sz="quarter" idx="4"/>
          </p:nvPr>
        </p:nvSpPr>
        <p:spPr>
          <a:xfrm>
            <a:off x="9117874" y="6190026"/>
            <a:ext cx="2743200" cy="365125"/>
          </a:xfrm>
          <a:prstGeom prst="rect">
            <a:avLst/>
          </a:prstGeom>
        </p:spPr>
        <p:txBody>
          <a:bodyPr/>
          <a:lstStyle>
            <a:lvl1pPr algn="r">
              <a:defRPr sz="1200">
                <a:solidFill>
                  <a:schemeClr val="bg1"/>
                </a:solidFill>
                <a:latin typeface="Helvetica Target Internet" panose="020B0403020202020204" pitchFamily="34" charset="0"/>
              </a:defRPr>
            </a:lvl1pPr>
          </a:lstStyle>
          <a:p>
            <a:r>
              <a:rPr lang="en-US"/>
              <a:t>P</a:t>
            </a:r>
            <a:fld id="{80C74476-27E4-3349-BC0F-066E9D64262E}" type="slidenum">
              <a:rPr lang="en-US" smtClean="0"/>
              <a:pPr/>
              <a:t>‹#›</a:t>
            </a:fld>
            <a:endParaRPr lang="en-US"/>
          </a:p>
        </p:txBody>
      </p:sp>
      <p:sp>
        <p:nvSpPr>
          <p:cNvPr id="3" name="Title 1">
            <a:extLst>
              <a:ext uri="{FF2B5EF4-FFF2-40B4-BE49-F238E27FC236}">
                <a16:creationId xmlns:a16="http://schemas.microsoft.com/office/drawing/2014/main" id="{3EAB15B1-600F-068F-E38B-458CD349C7F4}"/>
              </a:ext>
            </a:extLst>
          </p:cNvPr>
          <p:cNvSpPr>
            <a:spLocks noGrp="1"/>
          </p:cNvSpPr>
          <p:nvPr>
            <p:ph type="ctrTitle" hasCustomPrompt="1"/>
          </p:nvPr>
        </p:nvSpPr>
        <p:spPr>
          <a:xfrm>
            <a:off x="263525" y="1122363"/>
            <a:ext cx="11597549" cy="2387600"/>
          </a:xfrm>
        </p:spPr>
        <p:txBody>
          <a:bodyPr anchor="b" anchorCtr="0">
            <a:normAutofit/>
          </a:bodyPr>
          <a:lstStyle>
            <a:lvl1pPr algn="ctr">
              <a:defRPr sz="3500">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3183962601"/>
      </p:ext>
    </p:extLst>
  </p:cSld>
  <p:clrMapOvr>
    <a:masterClrMapping/>
  </p:clrMapOvr>
  <p:extLst>
    <p:ext uri="{DCECCB84-F9BA-43D5-87BE-67443E8EF086}">
      <p15:sldGuideLst xmlns:p15="http://schemas.microsoft.com/office/powerpoint/2012/main">
        <p15:guide id="1" orient="horz" pos="2160">
          <p15:clr>
            <a:srgbClr val="FBAE40"/>
          </p15:clr>
        </p15:guide>
        <p15:guide id="2" pos="16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D34CA6-3880-8EF5-A0A2-F98C47339D67}"/>
              </a:ext>
            </a:extLst>
          </p:cNvPr>
          <p:cNvSpPr/>
          <p:nvPr userDrawn="1"/>
        </p:nvSpPr>
        <p:spPr>
          <a:xfrm>
            <a:off x="-241300" y="-241300"/>
            <a:ext cx="12725400" cy="7226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Shape, square&#10;&#10;Description automatically generated">
            <a:extLst>
              <a:ext uri="{FF2B5EF4-FFF2-40B4-BE49-F238E27FC236}">
                <a16:creationId xmlns:a16="http://schemas.microsoft.com/office/drawing/2014/main" id="{64FB6DA5-02F0-711C-D826-9CE4251E06C5}"/>
              </a:ext>
            </a:extLst>
          </p:cNvPr>
          <p:cNvPicPr>
            <a:picLocks noChangeAspect="1"/>
          </p:cNvPicPr>
          <p:nvPr userDrawn="1"/>
        </p:nvPicPr>
        <p:blipFill>
          <a:blip r:embed="rId2"/>
          <a:stretch>
            <a:fillRect/>
          </a:stretch>
        </p:blipFill>
        <p:spPr>
          <a:xfrm rot="19893506">
            <a:off x="9678582" y="-567100"/>
            <a:ext cx="3738025" cy="3738025"/>
          </a:xfrm>
          <a:prstGeom prst="rect">
            <a:avLst/>
          </a:prstGeom>
        </p:spPr>
      </p:pic>
      <p:pic>
        <p:nvPicPr>
          <p:cNvPr id="15" name="Picture 14" descr="Shape&#10;&#10;Description automatically generated">
            <a:extLst>
              <a:ext uri="{FF2B5EF4-FFF2-40B4-BE49-F238E27FC236}">
                <a16:creationId xmlns:a16="http://schemas.microsoft.com/office/drawing/2014/main" id="{A15033F0-1293-45CB-5DC1-F42AF1E47989}"/>
              </a:ext>
            </a:extLst>
          </p:cNvPr>
          <p:cNvPicPr>
            <a:picLocks noChangeAspect="1"/>
          </p:cNvPicPr>
          <p:nvPr userDrawn="1"/>
        </p:nvPicPr>
        <p:blipFill>
          <a:blip r:embed="rId3"/>
          <a:stretch>
            <a:fillRect/>
          </a:stretch>
        </p:blipFill>
        <p:spPr>
          <a:xfrm rot="19402821">
            <a:off x="10244999" y="3919881"/>
            <a:ext cx="4241800" cy="4241800"/>
          </a:xfrm>
          <a:prstGeom prst="rect">
            <a:avLst/>
          </a:prstGeom>
        </p:spPr>
      </p:pic>
      <p:sp>
        <p:nvSpPr>
          <p:cNvPr id="8" name="Slide Number Placeholder 6">
            <a:extLst>
              <a:ext uri="{FF2B5EF4-FFF2-40B4-BE49-F238E27FC236}">
                <a16:creationId xmlns:a16="http://schemas.microsoft.com/office/drawing/2014/main" id="{6D7662AD-C671-8643-7308-A509EE219917}"/>
              </a:ext>
            </a:extLst>
          </p:cNvPr>
          <p:cNvSpPr>
            <a:spLocks noGrp="1"/>
          </p:cNvSpPr>
          <p:nvPr>
            <p:ph type="sldNum" sz="quarter" idx="4"/>
          </p:nvPr>
        </p:nvSpPr>
        <p:spPr>
          <a:xfrm>
            <a:off x="9117874" y="6190026"/>
            <a:ext cx="2743200" cy="365125"/>
          </a:xfrm>
          <a:prstGeom prst="rect">
            <a:avLst/>
          </a:prstGeom>
        </p:spPr>
        <p:txBody>
          <a:bodyPr/>
          <a:lstStyle>
            <a:lvl1pPr algn="r">
              <a:defRPr sz="1200">
                <a:solidFill>
                  <a:schemeClr val="bg1"/>
                </a:solidFill>
                <a:latin typeface="Helvetica Target Internet" panose="020B0403020202020204" pitchFamily="34" charset="0"/>
              </a:defRPr>
            </a:lvl1pPr>
          </a:lstStyle>
          <a:p>
            <a:r>
              <a:rPr lang="en-US"/>
              <a:t>P</a:t>
            </a:r>
            <a:fld id="{80C74476-27E4-3349-BC0F-066E9D64262E}" type="slidenum">
              <a:rPr lang="en-US" smtClean="0"/>
              <a:pPr/>
              <a:t>‹#›</a:t>
            </a:fld>
            <a:endParaRPr lang="en-US"/>
          </a:p>
        </p:txBody>
      </p:sp>
      <p:sp>
        <p:nvSpPr>
          <p:cNvPr id="5" name="Title 1">
            <a:extLst>
              <a:ext uri="{FF2B5EF4-FFF2-40B4-BE49-F238E27FC236}">
                <a16:creationId xmlns:a16="http://schemas.microsoft.com/office/drawing/2014/main" id="{6477A2C5-9EDD-43B5-27FC-3224EFBF503E}"/>
              </a:ext>
            </a:extLst>
          </p:cNvPr>
          <p:cNvSpPr>
            <a:spLocks noGrp="1"/>
          </p:cNvSpPr>
          <p:nvPr>
            <p:ph type="ctrTitle" hasCustomPrompt="1"/>
          </p:nvPr>
        </p:nvSpPr>
        <p:spPr>
          <a:xfrm>
            <a:off x="263525" y="657226"/>
            <a:ext cx="11597549" cy="5532800"/>
          </a:xfrm>
        </p:spPr>
        <p:txBody>
          <a:bodyPr anchor="ctr" anchorCtr="0">
            <a:normAutofit/>
          </a:bodyPr>
          <a:lstStyle>
            <a:lvl1pPr algn="l">
              <a:defRPr sz="3500">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3482363822"/>
      </p:ext>
    </p:extLst>
  </p:cSld>
  <p:clrMapOvr>
    <a:masterClrMapping/>
  </p:clrMapOvr>
  <p:extLst>
    <p:ext uri="{DCECCB84-F9BA-43D5-87BE-67443E8EF086}">
      <p15:sldGuideLst xmlns:p15="http://schemas.microsoft.com/office/powerpoint/2012/main">
        <p15:guide id="1" orient="horz" pos="4320">
          <p15:clr>
            <a:srgbClr val="FBAE40"/>
          </p15:clr>
        </p15:guide>
        <p15:guide id="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D34CA6-3880-8EF5-A0A2-F98C47339D67}"/>
              </a:ext>
            </a:extLst>
          </p:cNvPr>
          <p:cNvSpPr/>
          <p:nvPr userDrawn="1"/>
        </p:nvSpPr>
        <p:spPr>
          <a:xfrm>
            <a:off x="-241300" y="-241300"/>
            <a:ext cx="12725400" cy="72263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Shape, square&#10;&#10;Description automatically generated">
            <a:extLst>
              <a:ext uri="{FF2B5EF4-FFF2-40B4-BE49-F238E27FC236}">
                <a16:creationId xmlns:a16="http://schemas.microsoft.com/office/drawing/2014/main" id="{64FB6DA5-02F0-711C-D826-9CE4251E06C5}"/>
              </a:ext>
            </a:extLst>
          </p:cNvPr>
          <p:cNvPicPr>
            <a:picLocks noChangeAspect="1"/>
          </p:cNvPicPr>
          <p:nvPr userDrawn="1"/>
        </p:nvPicPr>
        <p:blipFill>
          <a:blip r:embed="rId2"/>
          <a:stretch>
            <a:fillRect/>
          </a:stretch>
        </p:blipFill>
        <p:spPr>
          <a:xfrm rot="19893506">
            <a:off x="9678582" y="-567100"/>
            <a:ext cx="3738025" cy="3738025"/>
          </a:xfrm>
          <a:prstGeom prst="rect">
            <a:avLst/>
          </a:prstGeom>
        </p:spPr>
      </p:pic>
      <p:pic>
        <p:nvPicPr>
          <p:cNvPr id="15" name="Picture 14" descr="Shape&#10;&#10;Description automatically generated">
            <a:extLst>
              <a:ext uri="{FF2B5EF4-FFF2-40B4-BE49-F238E27FC236}">
                <a16:creationId xmlns:a16="http://schemas.microsoft.com/office/drawing/2014/main" id="{A15033F0-1293-45CB-5DC1-F42AF1E47989}"/>
              </a:ext>
            </a:extLst>
          </p:cNvPr>
          <p:cNvPicPr>
            <a:picLocks noChangeAspect="1"/>
          </p:cNvPicPr>
          <p:nvPr userDrawn="1"/>
        </p:nvPicPr>
        <p:blipFill>
          <a:blip r:embed="rId3"/>
          <a:stretch>
            <a:fillRect/>
          </a:stretch>
        </p:blipFill>
        <p:spPr>
          <a:xfrm rot="19402821">
            <a:off x="10244999" y="3919881"/>
            <a:ext cx="4241800" cy="4241800"/>
          </a:xfrm>
          <a:prstGeom prst="rect">
            <a:avLst/>
          </a:prstGeom>
        </p:spPr>
      </p:pic>
      <p:sp>
        <p:nvSpPr>
          <p:cNvPr id="8" name="Slide Number Placeholder 6">
            <a:extLst>
              <a:ext uri="{FF2B5EF4-FFF2-40B4-BE49-F238E27FC236}">
                <a16:creationId xmlns:a16="http://schemas.microsoft.com/office/drawing/2014/main" id="{6D7662AD-C671-8643-7308-A509EE219917}"/>
              </a:ext>
            </a:extLst>
          </p:cNvPr>
          <p:cNvSpPr>
            <a:spLocks noGrp="1"/>
          </p:cNvSpPr>
          <p:nvPr>
            <p:ph type="sldNum" sz="quarter" idx="4"/>
          </p:nvPr>
        </p:nvSpPr>
        <p:spPr>
          <a:xfrm>
            <a:off x="9117874" y="6190026"/>
            <a:ext cx="2743200" cy="365125"/>
          </a:xfrm>
          <a:prstGeom prst="rect">
            <a:avLst/>
          </a:prstGeom>
        </p:spPr>
        <p:txBody>
          <a:bodyPr/>
          <a:lstStyle>
            <a:lvl1pPr algn="r">
              <a:defRPr sz="1200">
                <a:solidFill>
                  <a:schemeClr val="bg1"/>
                </a:solidFill>
                <a:latin typeface="Helvetica Target Internet" panose="020B0403020202020204" pitchFamily="34" charset="0"/>
              </a:defRPr>
            </a:lvl1pPr>
          </a:lstStyle>
          <a:p>
            <a:r>
              <a:rPr lang="en-US"/>
              <a:t>P</a:t>
            </a:r>
            <a:fld id="{80C74476-27E4-3349-BC0F-066E9D64262E}" type="slidenum">
              <a:rPr lang="en-US" smtClean="0"/>
              <a:pPr/>
              <a:t>‹#›</a:t>
            </a:fld>
            <a:endParaRPr lang="en-US"/>
          </a:p>
        </p:txBody>
      </p:sp>
      <p:sp>
        <p:nvSpPr>
          <p:cNvPr id="5" name="Title 1">
            <a:extLst>
              <a:ext uri="{FF2B5EF4-FFF2-40B4-BE49-F238E27FC236}">
                <a16:creationId xmlns:a16="http://schemas.microsoft.com/office/drawing/2014/main" id="{6477A2C5-9EDD-43B5-27FC-3224EFBF503E}"/>
              </a:ext>
            </a:extLst>
          </p:cNvPr>
          <p:cNvSpPr>
            <a:spLocks noGrp="1"/>
          </p:cNvSpPr>
          <p:nvPr>
            <p:ph type="ctrTitle" hasCustomPrompt="1"/>
          </p:nvPr>
        </p:nvSpPr>
        <p:spPr>
          <a:xfrm>
            <a:off x="263525" y="657226"/>
            <a:ext cx="11597549" cy="5532800"/>
          </a:xfrm>
        </p:spPr>
        <p:txBody>
          <a:bodyPr anchor="ctr" anchorCtr="0">
            <a:normAutofit/>
          </a:bodyPr>
          <a:lstStyle>
            <a:lvl1pPr algn="l">
              <a:defRPr sz="3500">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868748153"/>
      </p:ext>
    </p:extLst>
  </p:cSld>
  <p:clrMapOvr>
    <a:masterClrMapping/>
  </p:clrMapOvr>
  <p:extLst>
    <p:ext uri="{DCECCB84-F9BA-43D5-87BE-67443E8EF086}">
      <p15:sldGuideLst xmlns:p15="http://schemas.microsoft.com/office/powerpoint/2012/main">
        <p15:guide id="1" orient="horz" pos="4320">
          <p15:clr>
            <a:srgbClr val="FBAE40"/>
          </p15:clr>
        </p15:guide>
        <p15:guide id="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373AAF-78B6-1324-794D-00380E224D9C}"/>
              </a:ext>
            </a:extLst>
          </p:cNvPr>
          <p:cNvSpPr/>
          <p:nvPr userDrawn="1"/>
        </p:nvSpPr>
        <p:spPr>
          <a:xfrm>
            <a:off x="-1" y="-215900"/>
            <a:ext cx="12638077" cy="73279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descr="Shape, square&#10;&#10;Description automatically generated">
            <a:extLst>
              <a:ext uri="{FF2B5EF4-FFF2-40B4-BE49-F238E27FC236}">
                <a16:creationId xmlns:a16="http://schemas.microsoft.com/office/drawing/2014/main" id="{31BB8B39-7C19-1FDB-1ACF-5696C550250D}"/>
              </a:ext>
            </a:extLst>
          </p:cNvPr>
          <p:cNvPicPr>
            <a:picLocks noChangeAspect="1"/>
          </p:cNvPicPr>
          <p:nvPr userDrawn="1"/>
        </p:nvPicPr>
        <p:blipFill>
          <a:blip r:embed="rId2"/>
          <a:stretch>
            <a:fillRect/>
          </a:stretch>
        </p:blipFill>
        <p:spPr>
          <a:xfrm rot="2737830">
            <a:off x="9431805" y="4211103"/>
            <a:ext cx="3803069" cy="3803069"/>
          </a:xfrm>
          <a:prstGeom prst="rect">
            <a:avLst/>
          </a:prstGeom>
        </p:spPr>
      </p:pic>
      <p:pic>
        <p:nvPicPr>
          <p:cNvPr id="49" name="Picture 48" descr="Shape&#10;&#10;Description automatically generated">
            <a:extLst>
              <a:ext uri="{FF2B5EF4-FFF2-40B4-BE49-F238E27FC236}">
                <a16:creationId xmlns:a16="http://schemas.microsoft.com/office/drawing/2014/main" id="{1CAA8648-963C-C28F-6CCE-D1AA65DFCB06}"/>
              </a:ext>
            </a:extLst>
          </p:cNvPr>
          <p:cNvPicPr>
            <a:picLocks noChangeAspect="1"/>
          </p:cNvPicPr>
          <p:nvPr userDrawn="1"/>
        </p:nvPicPr>
        <p:blipFill>
          <a:blip r:embed="rId3"/>
          <a:stretch>
            <a:fillRect/>
          </a:stretch>
        </p:blipFill>
        <p:spPr>
          <a:xfrm rot="339679">
            <a:off x="8861706" y="-1217233"/>
            <a:ext cx="2585049" cy="3040163"/>
          </a:xfrm>
          <a:prstGeom prst="rect">
            <a:avLst/>
          </a:prstGeom>
        </p:spPr>
      </p:pic>
      <p:sp>
        <p:nvSpPr>
          <p:cNvPr id="8" name="Slide Number Placeholder 6">
            <a:extLst>
              <a:ext uri="{FF2B5EF4-FFF2-40B4-BE49-F238E27FC236}">
                <a16:creationId xmlns:a16="http://schemas.microsoft.com/office/drawing/2014/main" id="{83A5A8C0-B918-B602-4787-CC0E0306DB09}"/>
              </a:ext>
            </a:extLst>
          </p:cNvPr>
          <p:cNvSpPr>
            <a:spLocks noGrp="1"/>
          </p:cNvSpPr>
          <p:nvPr>
            <p:ph type="sldNum" sz="quarter" idx="4"/>
          </p:nvPr>
        </p:nvSpPr>
        <p:spPr>
          <a:xfrm>
            <a:off x="9117874" y="6190026"/>
            <a:ext cx="2743200" cy="365125"/>
          </a:xfrm>
          <a:prstGeom prst="rect">
            <a:avLst/>
          </a:prstGeom>
        </p:spPr>
        <p:txBody>
          <a:bodyPr/>
          <a:lstStyle>
            <a:lvl1pPr algn="r">
              <a:defRPr sz="1200">
                <a:solidFill>
                  <a:schemeClr val="tx1"/>
                </a:solidFill>
                <a:latin typeface="Helvetica Target Internet" panose="020B0403020202020204" pitchFamily="34" charset="0"/>
              </a:defRPr>
            </a:lvl1pPr>
          </a:lstStyle>
          <a:p>
            <a:r>
              <a:rPr lang="en-US"/>
              <a:t>P</a:t>
            </a:r>
            <a:fld id="{80C74476-27E4-3349-BC0F-066E9D64262E}" type="slidenum">
              <a:rPr lang="en-US" smtClean="0"/>
              <a:pPr/>
              <a:t>‹#›</a:t>
            </a:fld>
            <a:endParaRPr lang="en-US"/>
          </a:p>
        </p:txBody>
      </p:sp>
      <p:sp>
        <p:nvSpPr>
          <p:cNvPr id="3" name="Title 1">
            <a:extLst>
              <a:ext uri="{FF2B5EF4-FFF2-40B4-BE49-F238E27FC236}">
                <a16:creationId xmlns:a16="http://schemas.microsoft.com/office/drawing/2014/main" id="{FB59B40E-8BB2-AE7F-1B30-AC2C9F2A8DA3}"/>
              </a:ext>
            </a:extLst>
          </p:cNvPr>
          <p:cNvSpPr>
            <a:spLocks noGrp="1"/>
          </p:cNvSpPr>
          <p:nvPr>
            <p:ph type="ctrTitle" hasCustomPrompt="1"/>
          </p:nvPr>
        </p:nvSpPr>
        <p:spPr>
          <a:xfrm>
            <a:off x="263525" y="657226"/>
            <a:ext cx="11597549" cy="5532800"/>
          </a:xfrm>
        </p:spPr>
        <p:txBody>
          <a:bodyPr anchor="ctr" anchorCtr="0">
            <a:normAutofit/>
          </a:bodyPr>
          <a:lstStyle>
            <a:lvl1pPr algn="l">
              <a:defRPr sz="3500">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927323692"/>
      </p:ext>
    </p:extLst>
  </p:cSld>
  <p:clrMapOvr>
    <a:masterClrMapping/>
  </p:clrMapOvr>
  <p:extLst>
    <p:ext uri="{DCECCB84-F9BA-43D5-87BE-67443E8EF086}">
      <p15:sldGuideLst xmlns:p15="http://schemas.microsoft.com/office/powerpoint/2012/main">
        <p15:guide id="1" orient="horz" pos="4315">
          <p15:clr>
            <a:srgbClr val="FBAE40"/>
          </p15:clr>
        </p15:guide>
        <p15:guide id="2" pos="16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FAF075-F82C-751B-9D52-73620CEE2E6D}"/>
              </a:ext>
            </a:extLst>
          </p:cNvPr>
          <p:cNvSpPr/>
          <p:nvPr userDrawn="1"/>
        </p:nvSpPr>
        <p:spPr>
          <a:xfrm>
            <a:off x="-116368" y="-254000"/>
            <a:ext cx="12598400" cy="73660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hape, circle&#10;&#10;Description automatically generated">
            <a:extLst>
              <a:ext uri="{FF2B5EF4-FFF2-40B4-BE49-F238E27FC236}">
                <a16:creationId xmlns:a16="http://schemas.microsoft.com/office/drawing/2014/main" id="{2CD11B72-25CE-F1A6-ACDF-D8FC7AB517B1}"/>
              </a:ext>
            </a:extLst>
          </p:cNvPr>
          <p:cNvPicPr>
            <a:picLocks noChangeAspect="1"/>
          </p:cNvPicPr>
          <p:nvPr userDrawn="1"/>
        </p:nvPicPr>
        <p:blipFill>
          <a:blip r:embed="rId2"/>
          <a:stretch>
            <a:fillRect/>
          </a:stretch>
        </p:blipFill>
        <p:spPr>
          <a:xfrm rot="10365366">
            <a:off x="10455482" y="3944811"/>
            <a:ext cx="2750741" cy="2750741"/>
          </a:xfrm>
          <a:prstGeom prst="rect">
            <a:avLst/>
          </a:prstGeom>
        </p:spPr>
      </p:pic>
      <p:pic>
        <p:nvPicPr>
          <p:cNvPr id="12" name="Picture 11" descr="Shape&#10;&#10;Description automatically generated">
            <a:extLst>
              <a:ext uri="{FF2B5EF4-FFF2-40B4-BE49-F238E27FC236}">
                <a16:creationId xmlns:a16="http://schemas.microsoft.com/office/drawing/2014/main" id="{AB7DA53C-6DB3-7EFD-9B5D-3574B984A33B}"/>
              </a:ext>
            </a:extLst>
          </p:cNvPr>
          <p:cNvPicPr>
            <a:picLocks noChangeAspect="1"/>
          </p:cNvPicPr>
          <p:nvPr userDrawn="1"/>
        </p:nvPicPr>
        <p:blipFill>
          <a:blip r:embed="rId3"/>
          <a:stretch>
            <a:fillRect/>
          </a:stretch>
        </p:blipFill>
        <p:spPr>
          <a:xfrm rot="19515303">
            <a:off x="-464381" y="-1640118"/>
            <a:ext cx="2750741" cy="2750741"/>
          </a:xfrm>
          <a:prstGeom prst="rect">
            <a:avLst/>
          </a:prstGeom>
        </p:spPr>
      </p:pic>
      <p:sp>
        <p:nvSpPr>
          <p:cNvPr id="11" name="Slide Number Placeholder 6">
            <a:extLst>
              <a:ext uri="{FF2B5EF4-FFF2-40B4-BE49-F238E27FC236}">
                <a16:creationId xmlns:a16="http://schemas.microsoft.com/office/drawing/2014/main" id="{F728FEDF-B44A-14A9-942D-9A95201924ED}"/>
              </a:ext>
            </a:extLst>
          </p:cNvPr>
          <p:cNvSpPr>
            <a:spLocks noGrp="1"/>
          </p:cNvSpPr>
          <p:nvPr>
            <p:ph type="sldNum" sz="quarter" idx="4"/>
          </p:nvPr>
        </p:nvSpPr>
        <p:spPr>
          <a:xfrm>
            <a:off x="9117874" y="6190026"/>
            <a:ext cx="2743200" cy="365125"/>
          </a:xfrm>
          <a:prstGeom prst="rect">
            <a:avLst/>
          </a:prstGeom>
        </p:spPr>
        <p:txBody>
          <a:bodyPr/>
          <a:lstStyle>
            <a:lvl1pPr algn="r">
              <a:defRPr sz="1200">
                <a:solidFill>
                  <a:schemeClr val="tx1"/>
                </a:solidFill>
                <a:latin typeface="Helvetica Target Internet" panose="020B0403020202020204" pitchFamily="34" charset="0"/>
              </a:defRPr>
            </a:lvl1pPr>
          </a:lstStyle>
          <a:p>
            <a:r>
              <a:rPr lang="en-US"/>
              <a:t>P</a:t>
            </a:r>
            <a:fld id="{80C74476-27E4-3349-BC0F-066E9D64262E}" type="slidenum">
              <a:rPr lang="en-US" smtClean="0"/>
              <a:pPr/>
              <a:t>‹#›</a:t>
            </a:fld>
            <a:endParaRPr lang="en-US"/>
          </a:p>
        </p:txBody>
      </p:sp>
      <p:sp>
        <p:nvSpPr>
          <p:cNvPr id="4" name="Title 1">
            <a:extLst>
              <a:ext uri="{FF2B5EF4-FFF2-40B4-BE49-F238E27FC236}">
                <a16:creationId xmlns:a16="http://schemas.microsoft.com/office/drawing/2014/main" id="{2F5FBF24-9A38-0B0D-C93A-11D11B2EB167}"/>
              </a:ext>
            </a:extLst>
          </p:cNvPr>
          <p:cNvSpPr>
            <a:spLocks noGrp="1"/>
          </p:cNvSpPr>
          <p:nvPr>
            <p:ph type="ctrTitle" hasCustomPrompt="1"/>
          </p:nvPr>
        </p:nvSpPr>
        <p:spPr>
          <a:xfrm>
            <a:off x="263525" y="657226"/>
            <a:ext cx="11597549" cy="5532800"/>
          </a:xfrm>
        </p:spPr>
        <p:txBody>
          <a:bodyPr anchor="ctr" anchorCtr="0">
            <a:normAutofit/>
          </a:bodyPr>
          <a:lstStyle>
            <a:lvl1pPr algn="l">
              <a:defRPr sz="3500">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1422831410"/>
      </p:ext>
    </p:extLst>
  </p:cSld>
  <p:clrMapOvr>
    <a:masterClrMapping/>
  </p:clrMapOvr>
  <p:extLst>
    <p:ext uri="{DCECCB84-F9BA-43D5-87BE-67443E8EF086}">
      <p15:sldGuideLst xmlns:p15="http://schemas.microsoft.com/office/powerpoint/2012/main">
        <p15:guide id="1" orient="horz" pos="4292">
          <p15:clr>
            <a:srgbClr val="FBAE40"/>
          </p15:clr>
        </p15:guide>
        <p15:guide id="2" pos="16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3CDDB-B188-5274-CA12-23E03E3B1B0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C7CFBFE-48A3-1FD3-D604-F267F9A19A7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Slide Number Placeholder 6">
            <a:extLst>
              <a:ext uri="{FF2B5EF4-FFF2-40B4-BE49-F238E27FC236}">
                <a16:creationId xmlns:a16="http://schemas.microsoft.com/office/drawing/2014/main" id="{A2F1E463-DA8D-A10D-9A8E-FFFCC42C3243}"/>
              </a:ext>
            </a:extLst>
          </p:cNvPr>
          <p:cNvSpPr>
            <a:spLocks noGrp="1"/>
          </p:cNvSpPr>
          <p:nvPr>
            <p:ph type="sldNum" sz="quarter" idx="4"/>
          </p:nvPr>
        </p:nvSpPr>
        <p:spPr>
          <a:xfrm>
            <a:off x="9117874" y="6190026"/>
            <a:ext cx="2743200" cy="365125"/>
          </a:xfrm>
          <a:prstGeom prst="rect">
            <a:avLst/>
          </a:prstGeom>
        </p:spPr>
        <p:txBody>
          <a:bodyPr/>
          <a:lstStyle>
            <a:lvl1pPr algn="r">
              <a:defRPr sz="1200">
                <a:solidFill>
                  <a:schemeClr val="tx1"/>
                </a:solidFill>
                <a:latin typeface="Helvetica Target Internet" panose="020B0403020202020204" pitchFamily="34" charset="0"/>
              </a:defRPr>
            </a:lvl1pPr>
          </a:lstStyle>
          <a:p>
            <a:r>
              <a:rPr lang="en-US"/>
              <a:t>P</a:t>
            </a:r>
            <a:fld id="{80C74476-27E4-3349-BC0F-066E9D64262E}" type="slidenum">
              <a:rPr lang="en-US" smtClean="0"/>
              <a:pPr/>
              <a:t>‹#›</a:t>
            </a:fld>
            <a:endParaRPr lang="en-US"/>
          </a:p>
        </p:txBody>
      </p:sp>
    </p:spTree>
    <p:extLst>
      <p:ext uri="{BB962C8B-B14F-4D97-AF65-F5344CB8AC3E}">
        <p14:creationId xmlns:p14="http://schemas.microsoft.com/office/powerpoint/2010/main" val="1457609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64546-219C-CFA7-77A3-F76E1DB1533B}"/>
              </a:ext>
            </a:extLst>
          </p:cNvPr>
          <p:cNvSpPr>
            <a:spLocks noGrp="1"/>
          </p:cNvSpPr>
          <p:nvPr>
            <p:ph type="title"/>
          </p:nvPr>
        </p:nvSpPr>
        <p:spPr/>
        <p:txBody>
          <a:bodyPr/>
          <a:lstStyle/>
          <a:p>
            <a:r>
              <a:rPr lang="en-GB"/>
              <a:t>Click to edit Master title style</a:t>
            </a:r>
            <a:endParaRPr lang="en-US"/>
          </a:p>
        </p:txBody>
      </p:sp>
      <p:sp>
        <p:nvSpPr>
          <p:cNvPr id="3" name="Slide Number Placeholder 6">
            <a:extLst>
              <a:ext uri="{FF2B5EF4-FFF2-40B4-BE49-F238E27FC236}">
                <a16:creationId xmlns:a16="http://schemas.microsoft.com/office/drawing/2014/main" id="{763A09CF-2C06-1388-68B6-EBBBB529C43C}"/>
              </a:ext>
            </a:extLst>
          </p:cNvPr>
          <p:cNvSpPr>
            <a:spLocks noGrp="1"/>
          </p:cNvSpPr>
          <p:nvPr>
            <p:ph type="sldNum" sz="quarter" idx="4"/>
          </p:nvPr>
        </p:nvSpPr>
        <p:spPr>
          <a:xfrm>
            <a:off x="9117874" y="6190026"/>
            <a:ext cx="2743200" cy="365125"/>
          </a:xfrm>
          <a:prstGeom prst="rect">
            <a:avLst/>
          </a:prstGeom>
        </p:spPr>
        <p:txBody>
          <a:bodyPr/>
          <a:lstStyle>
            <a:lvl1pPr algn="r">
              <a:defRPr sz="1200">
                <a:solidFill>
                  <a:schemeClr val="tx1"/>
                </a:solidFill>
                <a:latin typeface="Helvetica Target Internet" panose="020B0403020202020204" pitchFamily="34" charset="0"/>
              </a:defRPr>
            </a:lvl1pPr>
          </a:lstStyle>
          <a:p>
            <a:r>
              <a:rPr lang="en-US"/>
              <a:t>P</a:t>
            </a:r>
            <a:fld id="{80C74476-27E4-3349-BC0F-066E9D64262E}" type="slidenum">
              <a:rPr lang="en-US" smtClean="0"/>
              <a:pPr/>
              <a:t>‹#›</a:t>
            </a:fld>
            <a:endParaRPr lang="en-US"/>
          </a:p>
        </p:txBody>
      </p:sp>
    </p:spTree>
    <p:extLst>
      <p:ext uri="{BB962C8B-B14F-4D97-AF65-F5344CB8AC3E}">
        <p14:creationId xmlns:p14="http://schemas.microsoft.com/office/powerpoint/2010/main" val="454074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A493DA-DF33-0995-2B55-531787480037}"/>
              </a:ext>
            </a:extLst>
          </p:cNvPr>
          <p:cNvSpPr>
            <a:spLocks noGrp="1"/>
          </p:cNvSpPr>
          <p:nvPr>
            <p:ph type="title"/>
          </p:nvPr>
        </p:nvSpPr>
        <p:spPr>
          <a:xfrm>
            <a:off x="287383" y="365125"/>
            <a:ext cx="11573691"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35A96A6-773D-5886-A4D5-EEE1EF334F21}"/>
              </a:ext>
            </a:extLst>
          </p:cNvPr>
          <p:cNvSpPr>
            <a:spLocks noGrp="1"/>
          </p:cNvSpPr>
          <p:nvPr>
            <p:ph type="body" idx="1"/>
          </p:nvPr>
        </p:nvSpPr>
        <p:spPr>
          <a:xfrm>
            <a:off x="287383" y="1825625"/>
            <a:ext cx="11573691"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6">
            <a:extLst>
              <a:ext uri="{FF2B5EF4-FFF2-40B4-BE49-F238E27FC236}">
                <a16:creationId xmlns:a16="http://schemas.microsoft.com/office/drawing/2014/main" id="{0C46580E-7863-AAD2-43F3-4B8D024A533B}"/>
              </a:ext>
            </a:extLst>
          </p:cNvPr>
          <p:cNvSpPr>
            <a:spLocks noGrp="1"/>
          </p:cNvSpPr>
          <p:nvPr>
            <p:ph type="sldNum" sz="quarter" idx="4"/>
          </p:nvPr>
        </p:nvSpPr>
        <p:spPr>
          <a:xfrm>
            <a:off x="9117874" y="6190026"/>
            <a:ext cx="2743200" cy="365125"/>
          </a:xfrm>
          <a:prstGeom prst="rect">
            <a:avLst/>
          </a:prstGeom>
        </p:spPr>
        <p:txBody>
          <a:bodyPr/>
          <a:lstStyle>
            <a:lvl1pPr algn="r">
              <a:defRPr sz="1200">
                <a:latin typeface="Helvetica Target Internet" panose="020B0403020202020204" pitchFamily="34" charset="0"/>
              </a:defRPr>
            </a:lvl1pPr>
          </a:lstStyle>
          <a:p>
            <a:r>
              <a:rPr lang="en-US"/>
              <a:t>P</a:t>
            </a:r>
            <a:fld id="{80C74476-27E4-3349-BC0F-066E9D64262E}" type="slidenum">
              <a:rPr lang="en-US" smtClean="0"/>
              <a:pPr/>
              <a:t>‹#›</a:t>
            </a:fld>
            <a:endParaRPr lang="en-US"/>
          </a:p>
        </p:txBody>
      </p:sp>
    </p:spTree>
    <p:extLst>
      <p:ext uri="{BB962C8B-B14F-4D97-AF65-F5344CB8AC3E}">
        <p14:creationId xmlns:p14="http://schemas.microsoft.com/office/powerpoint/2010/main" val="2706516618"/>
      </p:ext>
    </p:extLst>
  </p:cSld>
  <p:clrMap bg1="lt1" tx1="dk1" bg2="lt2" tx2="dk2" accent1="accent1" accent2="accent2" accent3="accent3" accent4="accent4" accent5="accent5" accent6="accent6" hlink="hlink" folHlink="folHlink"/>
  <p:sldLayoutIdLst>
    <p:sldLayoutId id="2147483740" r:id="rId1"/>
    <p:sldLayoutId id="2147483746" r:id="rId2"/>
    <p:sldLayoutId id="2147483773" r:id="rId3"/>
    <p:sldLayoutId id="2147483780" r:id="rId4"/>
    <p:sldLayoutId id="2147483774" r:id="rId5"/>
    <p:sldLayoutId id="2147483777" r:id="rId6"/>
    <p:sldLayoutId id="2147483650" r:id="rId7"/>
    <p:sldLayoutId id="2147483654" r:id="rId8"/>
  </p:sldLayoutIdLst>
  <p:txStyles>
    <p:titleStyle>
      <a:lvl1pPr algn="l" defTabSz="914400" rtl="0" eaLnBrk="1" latinLnBrk="0" hangingPunct="1">
        <a:lnSpc>
          <a:spcPct val="90000"/>
        </a:lnSpc>
        <a:spcBef>
          <a:spcPct val="0"/>
        </a:spcBef>
        <a:buNone/>
        <a:defRPr sz="3500" kern="1200">
          <a:solidFill>
            <a:schemeClr val="tx1"/>
          </a:solidFill>
          <a:latin typeface="Helvetica Target Interne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Helvetica Target Interne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Helvetica Target Interne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Helvetica Target Interne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Helvetica Target Interne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Helvetica Target Interne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66" userDrawn="1">
          <p15:clr>
            <a:srgbClr val="F26B43"/>
          </p15:clr>
        </p15:guide>
        <p15:guide id="3" orient="horz" pos="413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svg"/><Relationship Id="rId9" Type="http://schemas.openxmlformats.org/officeDocument/2006/relationships/image" Target="../media/image22.pn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package" Target="../embeddings/Microsoft_Excel_Worksheet.xlsx"/><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with medium confidence">
            <a:extLst>
              <a:ext uri="{FF2B5EF4-FFF2-40B4-BE49-F238E27FC236}">
                <a16:creationId xmlns:a16="http://schemas.microsoft.com/office/drawing/2014/main" id="{9465CEA9-40A8-5396-2A8C-40C6CC20ADC7}"/>
              </a:ext>
            </a:extLst>
          </p:cNvPr>
          <p:cNvPicPr>
            <a:picLocks noChangeAspect="1"/>
          </p:cNvPicPr>
          <p:nvPr/>
        </p:nvPicPr>
        <p:blipFill>
          <a:blip r:embed="rId2"/>
          <a:stretch>
            <a:fillRect/>
          </a:stretch>
        </p:blipFill>
        <p:spPr>
          <a:xfrm>
            <a:off x="3504335" y="2396505"/>
            <a:ext cx="5184000" cy="2092142"/>
          </a:xfrm>
          <a:prstGeom prst="rect">
            <a:avLst/>
          </a:prstGeom>
        </p:spPr>
      </p:pic>
      <p:pic>
        <p:nvPicPr>
          <p:cNvPr id="4" name="Picture 3" descr="Text&#10;&#10;Description automatically generated">
            <a:extLst>
              <a:ext uri="{FF2B5EF4-FFF2-40B4-BE49-F238E27FC236}">
                <a16:creationId xmlns:a16="http://schemas.microsoft.com/office/drawing/2014/main" id="{A439ECDA-85AA-DB64-6F48-CF8B1E2DA3FA}"/>
              </a:ext>
            </a:extLst>
          </p:cNvPr>
          <p:cNvPicPr>
            <a:picLocks noChangeAspect="1"/>
          </p:cNvPicPr>
          <p:nvPr/>
        </p:nvPicPr>
        <p:blipFill>
          <a:blip r:embed="rId3"/>
          <a:stretch>
            <a:fillRect/>
          </a:stretch>
        </p:blipFill>
        <p:spPr>
          <a:xfrm>
            <a:off x="256648" y="6027911"/>
            <a:ext cx="1353353" cy="540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AD2144-7714-95D0-FB0D-A0E636DBF03F}"/>
              </a:ext>
            </a:extLst>
          </p:cNvPr>
          <p:cNvSpPr/>
          <p:nvPr/>
        </p:nvSpPr>
        <p:spPr>
          <a:xfrm>
            <a:off x="0" y="0"/>
            <a:ext cx="885692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Helvetica Light" panose="020B0403020202020204" pitchFamily="34" charset="0"/>
              <a:cs typeface="Arial" panose="020B0604020202020204" pitchFamily="34" charset="0"/>
            </a:endParaRPr>
          </a:p>
          <a:p>
            <a:pPr algn="ctr"/>
            <a:endParaRPr lang="en-DE" sz="2400"/>
          </a:p>
        </p:txBody>
      </p:sp>
      <p:sp>
        <p:nvSpPr>
          <p:cNvPr id="13" name="object 2">
            <a:extLst>
              <a:ext uri="{FF2B5EF4-FFF2-40B4-BE49-F238E27FC236}">
                <a16:creationId xmlns:a16="http://schemas.microsoft.com/office/drawing/2014/main" id="{6375B2A7-EC84-C341-B09C-71278984F786}"/>
              </a:ext>
            </a:extLst>
          </p:cNvPr>
          <p:cNvSpPr txBox="1"/>
          <p:nvPr/>
        </p:nvSpPr>
        <p:spPr>
          <a:xfrm>
            <a:off x="618067" y="1548000"/>
            <a:ext cx="7817907" cy="5196294"/>
          </a:xfrm>
          <a:prstGeom prst="rect">
            <a:avLst/>
          </a:prstGeom>
          <a:noFill/>
        </p:spPr>
        <p:txBody>
          <a:bodyPr vert="horz" wrap="square" lIns="0" tIns="0" rIns="0" bIns="0" rtlCol="0">
            <a:spAutoFit/>
          </a:bodyPr>
          <a:lstStyle/>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﻿We have clearly articulated the skills and talent needed in our business to make our digital ambitions a reality. </a:t>
            </a:r>
          </a:p>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We have overhauled our recruitment process to give us access to a wider pool of talent, and to identify the best digital candidates with greater certainty.</a:t>
            </a:r>
          </a:p>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We use a diverse and innovative range of learning approaches beyond the classroom, to appeal to a range of different learning types and take advantages of advances in learning technology.</a:t>
            </a:r>
          </a:p>
          <a:p>
            <a:pPr marR="25399">
              <a:lnSpc>
                <a:spcPct val="125000"/>
              </a:lnSpc>
              <a:spcBef>
                <a:spcPts val="1200"/>
              </a:spcBef>
            </a:pPr>
            <a:r>
              <a:rPr lang="en-GB" sz="1600">
                <a:solidFill>
                  <a:schemeClr val="bg1"/>
                </a:solidFill>
                <a:latin typeface="Helvetica Target Internet" panose="020B0403020202020204" pitchFamily="34" charset="0"/>
                <a:cs typeface="Arial" panose="020B0604020202020204" pitchFamily="34" charset="0"/>
              </a:rPr>
              <a:t>Our employees take their learning and development seriously, and work together with management to ensure it is given the time it warrants.</a:t>
            </a:r>
          </a:p>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We encourage experimentation and an environment where failure is not stigmatized, to help learning transfer to the business as soon as possible.</a:t>
            </a:r>
          </a:p>
          <a:p>
            <a:pPr marL="16933" marR="25399">
              <a:spcBef>
                <a:spcPts val="187"/>
              </a:spcBef>
            </a:pPr>
            <a:endParaRPr lang="en-GB" sz="1600">
              <a:solidFill>
                <a:schemeClr val="bg1"/>
              </a:solidFill>
              <a:latin typeface="Helvetica Target Internet" panose="020B0403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5DBA8D6-9D14-CA1B-2140-45A89A95574C}"/>
              </a:ext>
            </a:extLst>
          </p:cNvPr>
          <p:cNvCxnSpPr>
            <a:cxnSpLocks/>
          </p:cNvCxnSpPr>
          <p:nvPr/>
        </p:nvCxnSpPr>
        <p:spPr>
          <a:xfrm>
            <a:off x="9131067" y="241697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AB5B0C4-EB7E-DC5E-EF95-65BE7EAD042F}"/>
              </a:ext>
            </a:extLst>
          </p:cNvPr>
          <p:cNvCxnSpPr>
            <a:cxnSpLocks/>
          </p:cNvCxnSpPr>
          <p:nvPr/>
        </p:nvCxnSpPr>
        <p:spPr>
          <a:xfrm>
            <a:off x="9131067" y="350318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A4D93C0-687E-D06F-3B80-11C73212B510}"/>
              </a:ext>
            </a:extLst>
          </p:cNvPr>
          <p:cNvCxnSpPr>
            <a:cxnSpLocks/>
          </p:cNvCxnSpPr>
          <p:nvPr/>
        </p:nvCxnSpPr>
        <p:spPr>
          <a:xfrm>
            <a:off x="9131067" y="458939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6D36F67-651E-D6F2-54CA-C5434F094100}"/>
              </a:ext>
            </a:extLst>
          </p:cNvPr>
          <p:cNvCxnSpPr>
            <a:cxnSpLocks/>
          </p:cNvCxnSpPr>
          <p:nvPr/>
        </p:nvCxnSpPr>
        <p:spPr>
          <a:xfrm>
            <a:off x="9131067" y="567560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21947B5-933C-2F19-3A6D-18786B292259}"/>
              </a:ext>
            </a:extLst>
          </p:cNvPr>
          <p:cNvCxnSpPr>
            <a:cxnSpLocks/>
          </p:cNvCxnSpPr>
          <p:nvPr/>
        </p:nvCxnSpPr>
        <p:spPr>
          <a:xfrm>
            <a:off x="9131067" y="133076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BEEF1CD-3F38-F7F2-3A55-30D195007467}"/>
              </a:ext>
            </a:extLst>
          </p:cNvPr>
          <p:cNvCxnSpPr>
            <a:cxnSpLocks/>
          </p:cNvCxnSpPr>
          <p:nvPr/>
        </p:nvCxnSpPr>
        <p:spPr>
          <a:xfrm>
            <a:off x="9131067" y="6761812"/>
            <a:ext cx="277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object 2">
            <a:extLst>
              <a:ext uri="{FF2B5EF4-FFF2-40B4-BE49-F238E27FC236}">
                <a16:creationId xmlns:a16="http://schemas.microsoft.com/office/drawing/2014/main" id="{032CCF58-45C9-F7D0-6610-78A66435B9FB}"/>
              </a:ext>
            </a:extLst>
          </p:cNvPr>
          <p:cNvSpPr txBox="1"/>
          <p:nvPr/>
        </p:nvSpPr>
        <p:spPr>
          <a:xfrm>
            <a:off x="623888" y="657322"/>
            <a:ext cx="4151313" cy="408659"/>
          </a:xfrm>
          <a:prstGeom prst="rect">
            <a:avLst/>
          </a:prstGeom>
        </p:spPr>
        <p:txBody>
          <a:bodyPr vert="horz" wrap="square" lIns="0" tIns="23707" rIns="0" bIns="0" rtlCol="0">
            <a:spAutoFit/>
          </a:bodyPr>
          <a:lstStyle/>
          <a:p>
            <a:pPr marL="16933" marR="25399">
              <a:spcBef>
                <a:spcPts val="187"/>
              </a:spcBef>
            </a:pPr>
            <a:r>
              <a:rPr lang="en-GB" sz="2500" dirty="0">
                <a:solidFill>
                  <a:schemeClr val="bg1"/>
                </a:solidFill>
                <a:latin typeface="Helvetica Target Internet" panose="020B0403020202020204" pitchFamily="34" charset="0"/>
                <a:cs typeface="Arial" panose="020B0604020202020204" pitchFamily="34" charset="0"/>
              </a:rPr>
              <a:t>   Strategic Positioning</a:t>
            </a:r>
          </a:p>
        </p:txBody>
      </p:sp>
      <p:sp>
        <p:nvSpPr>
          <p:cNvPr id="31" name="object 2">
            <a:extLst>
              <a:ext uri="{FF2B5EF4-FFF2-40B4-BE49-F238E27FC236}">
                <a16:creationId xmlns:a16="http://schemas.microsoft.com/office/drawing/2014/main" id="{DFEE71ED-161A-B6EE-E71D-D18FD4655DBD}"/>
              </a:ext>
            </a:extLst>
          </p:cNvPr>
          <p:cNvSpPr txBox="1"/>
          <p:nvPr/>
        </p:nvSpPr>
        <p:spPr>
          <a:xfrm>
            <a:off x="8856920" y="764227"/>
            <a:ext cx="3335079" cy="270160"/>
          </a:xfrm>
          <a:prstGeom prst="rect">
            <a:avLst/>
          </a:prstGeom>
        </p:spPr>
        <p:txBody>
          <a:bodyPr vert="horz" wrap="square" lIns="0" tIns="23707" rIns="0" bIns="0" rtlCol="0">
            <a:spAutoFit/>
          </a:bodyPr>
          <a:lstStyle/>
          <a:p>
            <a:pPr marL="16933" marR="25399" algn="ctr">
              <a:spcBef>
                <a:spcPts val="187"/>
              </a:spcBef>
            </a:pPr>
            <a:r>
              <a:rPr lang="en-GB" sz="1600">
                <a:latin typeface="Helvetica Light" panose="020B0403020202020204" pitchFamily="34" charset="0"/>
                <a:cs typeface="Arial" panose="020B0604020202020204" pitchFamily="34" charset="0"/>
              </a:rPr>
              <a:t>Score out of 10</a:t>
            </a:r>
          </a:p>
        </p:txBody>
      </p:sp>
      <p:sp>
        <p:nvSpPr>
          <p:cNvPr id="2" name="TextBox 1">
            <a:extLst>
              <a:ext uri="{FF2B5EF4-FFF2-40B4-BE49-F238E27FC236}">
                <a16:creationId xmlns:a16="http://schemas.microsoft.com/office/drawing/2014/main" id="{63D0A054-1FF2-7E1A-508A-26AFAC95FECB}"/>
              </a:ext>
            </a:extLst>
          </p:cNvPr>
          <p:cNvSpPr txBox="1"/>
          <p:nvPr/>
        </p:nvSpPr>
        <p:spPr>
          <a:xfrm>
            <a:off x="9131067" y="1330763"/>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3" name="TextBox 2">
            <a:extLst>
              <a:ext uri="{FF2B5EF4-FFF2-40B4-BE49-F238E27FC236}">
                <a16:creationId xmlns:a16="http://schemas.microsoft.com/office/drawing/2014/main" id="{A610503E-2E16-01F7-BFF3-5EA02F240A9D}"/>
              </a:ext>
            </a:extLst>
          </p:cNvPr>
          <p:cNvSpPr txBox="1"/>
          <p:nvPr/>
        </p:nvSpPr>
        <p:spPr>
          <a:xfrm>
            <a:off x="9138459" y="2416971"/>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4" name="TextBox 3">
            <a:extLst>
              <a:ext uri="{FF2B5EF4-FFF2-40B4-BE49-F238E27FC236}">
                <a16:creationId xmlns:a16="http://schemas.microsoft.com/office/drawing/2014/main" id="{C09487CC-69B8-3E97-0782-153D1362B5C8}"/>
              </a:ext>
            </a:extLst>
          </p:cNvPr>
          <p:cNvSpPr txBox="1"/>
          <p:nvPr/>
        </p:nvSpPr>
        <p:spPr>
          <a:xfrm>
            <a:off x="9138459" y="3512499"/>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6" name="TextBox 5">
            <a:extLst>
              <a:ext uri="{FF2B5EF4-FFF2-40B4-BE49-F238E27FC236}">
                <a16:creationId xmlns:a16="http://schemas.microsoft.com/office/drawing/2014/main" id="{41E01982-E2DB-B23B-8784-0E13D69CFB6C}"/>
              </a:ext>
            </a:extLst>
          </p:cNvPr>
          <p:cNvSpPr txBox="1"/>
          <p:nvPr/>
        </p:nvSpPr>
        <p:spPr>
          <a:xfrm>
            <a:off x="9138459" y="4601814"/>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7" name="TextBox 6">
            <a:extLst>
              <a:ext uri="{FF2B5EF4-FFF2-40B4-BE49-F238E27FC236}">
                <a16:creationId xmlns:a16="http://schemas.microsoft.com/office/drawing/2014/main" id="{A1A2E079-CC4D-6D5D-D4EB-BB2EBB345ED0}"/>
              </a:ext>
            </a:extLst>
          </p:cNvPr>
          <p:cNvSpPr txBox="1"/>
          <p:nvPr/>
        </p:nvSpPr>
        <p:spPr>
          <a:xfrm>
            <a:off x="9138459" y="5691129"/>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pic>
        <p:nvPicPr>
          <p:cNvPr id="8" name="Picture 7" descr="Shape, circle&#10;&#10;Description automatically generated">
            <a:extLst>
              <a:ext uri="{FF2B5EF4-FFF2-40B4-BE49-F238E27FC236}">
                <a16:creationId xmlns:a16="http://schemas.microsoft.com/office/drawing/2014/main" id="{0C4F7F6F-91F4-6A17-DE6A-2F3243C6DF8A}"/>
              </a:ext>
            </a:extLst>
          </p:cNvPr>
          <p:cNvPicPr>
            <a:picLocks noChangeAspect="1"/>
          </p:cNvPicPr>
          <p:nvPr/>
        </p:nvPicPr>
        <p:blipFill>
          <a:blip r:embed="rId2"/>
          <a:stretch>
            <a:fillRect/>
          </a:stretch>
        </p:blipFill>
        <p:spPr>
          <a:xfrm>
            <a:off x="618068" y="764227"/>
            <a:ext cx="220380" cy="220380"/>
          </a:xfrm>
          <a:prstGeom prst="rect">
            <a:avLst/>
          </a:prstGeom>
        </p:spPr>
      </p:pic>
    </p:spTree>
    <p:extLst>
      <p:ext uri="{BB962C8B-B14F-4D97-AF65-F5344CB8AC3E}">
        <p14:creationId xmlns:p14="http://schemas.microsoft.com/office/powerpoint/2010/main" val="4092290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F063DF-2726-6EE7-2B40-791D827747D2}"/>
              </a:ext>
            </a:extLst>
          </p:cNvPr>
          <p:cNvSpPr/>
          <p:nvPr/>
        </p:nvSpPr>
        <p:spPr>
          <a:xfrm>
            <a:off x="0" y="0"/>
            <a:ext cx="885692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Helvetica Light" panose="020B0403020202020204" pitchFamily="34" charset="0"/>
              <a:cs typeface="Arial" panose="020B0604020202020204" pitchFamily="34" charset="0"/>
            </a:endParaRPr>
          </a:p>
          <a:p>
            <a:pPr algn="ctr"/>
            <a:endParaRPr lang="en-DE" sz="2400"/>
          </a:p>
        </p:txBody>
      </p:sp>
      <p:sp>
        <p:nvSpPr>
          <p:cNvPr id="13" name="object 2">
            <a:extLst>
              <a:ext uri="{FF2B5EF4-FFF2-40B4-BE49-F238E27FC236}">
                <a16:creationId xmlns:a16="http://schemas.microsoft.com/office/drawing/2014/main" id="{6375B2A7-EC84-C341-B09C-71278984F786}"/>
              </a:ext>
            </a:extLst>
          </p:cNvPr>
          <p:cNvSpPr txBox="1"/>
          <p:nvPr/>
        </p:nvSpPr>
        <p:spPr>
          <a:xfrm>
            <a:off x="623889" y="1548000"/>
            <a:ext cx="7812086" cy="4589783"/>
          </a:xfrm>
          <a:prstGeom prst="rect">
            <a:avLst/>
          </a:prstGeom>
          <a:noFill/>
        </p:spPr>
        <p:txBody>
          <a:bodyPr vert="horz" wrap="square" lIns="0" tIns="0" rIns="0" bIns="0" rtlCol="0">
            <a:spAutoFit/>
          </a:bodyPr>
          <a:lstStyle/>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﻿We tailor our communications about our digital ambitions and digital performance to make it relevant and meaningful to different departments and at different levels. </a:t>
            </a:r>
          </a:p>
          <a:p>
            <a:pPr marR="25399">
              <a:lnSpc>
                <a:spcPct val="125000"/>
              </a:lnSpc>
              <a:spcBef>
                <a:spcPts val="1200"/>
              </a:spcBef>
            </a:pPr>
            <a:r>
              <a:rPr lang="en-GB" sz="1600">
                <a:solidFill>
                  <a:schemeClr val="bg1"/>
                </a:solidFill>
                <a:latin typeface="Helvetica Target Internet" panose="020B0403020202020204" pitchFamily="34" charset="0"/>
                <a:cs typeface="Arial" panose="020B0604020202020204" pitchFamily="34" charset="0"/>
              </a:rPr>
              <a:t>We maintain an ongoing commitment to communicating our digital vision and reiterating our change priorities. </a:t>
            </a:r>
          </a:p>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We have a network of digital evangelists in our business who help us to share our work to become a truly digital business.</a:t>
            </a:r>
          </a:p>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We proactively seek out and act on ideas, feedback and constructive criticism on our digital agenda from colleagues throughout the business.</a:t>
            </a:r>
          </a:p>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We use digital technology effectively in our internal communications to help role-model behaviours and ways of working.</a:t>
            </a:r>
          </a:p>
        </p:txBody>
      </p:sp>
      <p:cxnSp>
        <p:nvCxnSpPr>
          <p:cNvPr id="18" name="Straight Connector 17">
            <a:extLst>
              <a:ext uri="{FF2B5EF4-FFF2-40B4-BE49-F238E27FC236}">
                <a16:creationId xmlns:a16="http://schemas.microsoft.com/office/drawing/2014/main" id="{BD929747-1B14-5B26-BDA0-E03946FD8440}"/>
              </a:ext>
            </a:extLst>
          </p:cNvPr>
          <p:cNvCxnSpPr>
            <a:cxnSpLocks/>
          </p:cNvCxnSpPr>
          <p:nvPr/>
        </p:nvCxnSpPr>
        <p:spPr>
          <a:xfrm>
            <a:off x="9131067" y="241697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30E7383-944D-52A6-D6A5-5851745FD863}"/>
              </a:ext>
            </a:extLst>
          </p:cNvPr>
          <p:cNvCxnSpPr>
            <a:cxnSpLocks/>
          </p:cNvCxnSpPr>
          <p:nvPr/>
        </p:nvCxnSpPr>
        <p:spPr>
          <a:xfrm>
            <a:off x="9131067" y="350318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F66F52E-D0D3-DED4-756B-645C52538427}"/>
              </a:ext>
            </a:extLst>
          </p:cNvPr>
          <p:cNvCxnSpPr>
            <a:cxnSpLocks/>
          </p:cNvCxnSpPr>
          <p:nvPr/>
        </p:nvCxnSpPr>
        <p:spPr>
          <a:xfrm>
            <a:off x="9131067" y="458939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EE94077-2F40-4F0C-8126-A1473FB72063}"/>
              </a:ext>
            </a:extLst>
          </p:cNvPr>
          <p:cNvCxnSpPr>
            <a:cxnSpLocks/>
          </p:cNvCxnSpPr>
          <p:nvPr/>
        </p:nvCxnSpPr>
        <p:spPr>
          <a:xfrm>
            <a:off x="9131067" y="567560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834B7E7-EEA7-C1F6-6367-1AFCA4433741}"/>
              </a:ext>
            </a:extLst>
          </p:cNvPr>
          <p:cNvCxnSpPr>
            <a:cxnSpLocks/>
          </p:cNvCxnSpPr>
          <p:nvPr/>
        </p:nvCxnSpPr>
        <p:spPr>
          <a:xfrm>
            <a:off x="9131067" y="133076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B639CFD-5928-8719-A0C8-60556A8BCC95}"/>
              </a:ext>
            </a:extLst>
          </p:cNvPr>
          <p:cNvCxnSpPr>
            <a:cxnSpLocks/>
          </p:cNvCxnSpPr>
          <p:nvPr/>
        </p:nvCxnSpPr>
        <p:spPr>
          <a:xfrm>
            <a:off x="9131067" y="6761812"/>
            <a:ext cx="277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object 2">
            <a:extLst>
              <a:ext uri="{FF2B5EF4-FFF2-40B4-BE49-F238E27FC236}">
                <a16:creationId xmlns:a16="http://schemas.microsoft.com/office/drawing/2014/main" id="{4E93A689-28EC-99C8-77E1-4644D1ECA60D}"/>
              </a:ext>
            </a:extLst>
          </p:cNvPr>
          <p:cNvSpPr txBox="1"/>
          <p:nvPr/>
        </p:nvSpPr>
        <p:spPr>
          <a:xfrm>
            <a:off x="623888" y="657322"/>
            <a:ext cx="5383212" cy="408659"/>
          </a:xfrm>
          <a:prstGeom prst="rect">
            <a:avLst/>
          </a:prstGeom>
        </p:spPr>
        <p:txBody>
          <a:bodyPr vert="horz" wrap="square" lIns="0" tIns="23707" rIns="0" bIns="0" rtlCol="0">
            <a:spAutoFit/>
          </a:bodyPr>
          <a:lstStyle/>
          <a:p>
            <a:pPr marL="16933" marR="25399">
              <a:spcBef>
                <a:spcPts val="187"/>
              </a:spcBef>
            </a:pPr>
            <a:r>
              <a:rPr lang="en-GB" sz="2500" dirty="0">
                <a:solidFill>
                  <a:schemeClr val="bg1"/>
                </a:solidFill>
                <a:latin typeface="Helvetica Target Internet" panose="020B0403020202020204" pitchFamily="34" charset="0"/>
                <a:cs typeface="Arial" panose="020B0604020202020204" pitchFamily="34" charset="0"/>
              </a:rPr>
              <a:t>   Translation and Communication</a:t>
            </a:r>
          </a:p>
        </p:txBody>
      </p:sp>
      <p:sp>
        <p:nvSpPr>
          <p:cNvPr id="25" name="object 2">
            <a:extLst>
              <a:ext uri="{FF2B5EF4-FFF2-40B4-BE49-F238E27FC236}">
                <a16:creationId xmlns:a16="http://schemas.microsoft.com/office/drawing/2014/main" id="{6B1C2C23-6077-874B-3271-6818B44A62CB}"/>
              </a:ext>
            </a:extLst>
          </p:cNvPr>
          <p:cNvSpPr txBox="1"/>
          <p:nvPr/>
        </p:nvSpPr>
        <p:spPr>
          <a:xfrm>
            <a:off x="8856920" y="764227"/>
            <a:ext cx="3335079" cy="270160"/>
          </a:xfrm>
          <a:prstGeom prst="rect">
            <a:avLst/>
          </a:prstGeom>
        </p:spPr>
        <p:txBody>
          <a:bodyPr vert="horz" wrap="square" lIns="0" tIns="23707" rIns="0" bIns="0" rtlCol="0">
            <a:spAutoFit/>
          </a:bodyPr>
          <a:lstStyle/>
          <a:p>
            <a:pPr marL="16933" marR="25399" algn="ctr">
              <a:spcBef>
                <a:spcPts val="187"/>
              </a:spcBef>
            </a:pPr>
            <a:r>
              <a:rPr lang="en-GB" sz="1600">
                <a:latin typeface="Helvetica Light" panose="020B0403020202020204" pitchFamily="34" charset="0"/>
                <a:cs typeface="Arial" panose="020B0604020202020204" pitchFamily="34" charset="0"/>
              </a:rPr>
              <a:t>Score out of 10</a:t>
            </a:r>
          </a:p>
        </p:txBody>
      </p:sp>
      <p:sp>
        <p:nvSpPr>
          <p:cNvPr id="3" name="TextBox 2">
            <a:extLst>
              <a:ext uri="{FF2B5EF4-FFF2-40B4-BE49-F238E27FC236}">
                <a16:creationId xmlns:a16="http://schemas.microsoft.com/office/drawing/2014/main" id="{C0E6A1F1-3E81-EA9F-0E61-73993EE0C7A6}"/>
              </a:ext>
            </a:extLst>
          </p:cNvPr>
          <p:cNvSpPr txBox="1"/>
          <p:nvPr/>
        </p:nvSpPr>
        <p:spPr>
          <a:xfrm>
            <a:off x="9131067" y="1330763"/>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4" name="TextBox 3">
            <a:extLst>
              <a:ext uri="{FF2B5EF4-FFF2-40B4-BE49-F238E27FC236}">
                <a16:creationId xmlns:a16="http://schemas.microsoft.com/office/drawing/2014/main" id="{9A1E7832-21D2-179A-7BFC-40D46F7E93C2}"/>
              </a:ext>
            </a:extLst>
          </p:cNvPr>
          <p:cNvSpPr txBox="1"/>
          <p:nvPr/>
        </p:nvSpPr>
        <p:spPr>
          <a:xfrm>
            <a:off x="9138459" y="2416971"/>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5" name="TextBox 4">
            <a:extLst>
              <a:ext uri="{FF2B5EF4-FFF2-40B4-BE49-F238E27FC236}">
                <a16:creationId xmlns:a16="http://schemas.microsoft.com/office/drawing/2014/main" id="{CFB6378A-00C0-A5AF-990C-3E0CB5C26463}"/>
              </a:ext>
            </a:extLst>
          </p:cNvPr>
          <p:cNvSpPr txBox="1"/>
          <p:nvPr/>
        </p:nvSpPr>
        <p:spPr>
          <a:xfrm>
            <a:off x="9138459" y="3512499"/>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6" name="TextBox 5">
            <a:extLst>
              <a:ext uri="{FF2B5EF4-FFF2-40B4-BE49-F238E27FC236}">
                <a16:creationId xmlns:a16="http://schemas.microsoft.com/office/drawing/2014/main" id="{0BF266F8-D610-D0E5-8B1E-33D1A0D02A3E}"/>
              </a:ext>
            </a:extLst>
          </p:cNvPr>
          <p:cNvSpPr txBox="1"/>
          <p:nvPr/>
        </p:nvSpPr>
        <p:spPr>
          <a:xfrm>
            <a:off x="9138459" y="4601814"/>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7" name="TextBox 6">
            <a:extLst>
              <a:ext uri="{FF2B5EF4-FFF2-40B4-BE49-F238E27FC236}">
                <a16:creationId xmlns:a16="http://schemas.microsoft.com/office/drawing/2014/main" id="{B25CB64E-7DF3-ADD0-29E3-4DB5AA5177B7}"/>
              </a:ext>
            </a:extLst>
          </p:cNvPr>
          <p:cNvSpPr txBox="1"/>
          <p:nvPr/>
        </p:nvSpPr>
        <p:spPr>
          <a:xfrm>
            <a:off x="9138459" y="5691129"/>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pic>
        <p:nvPicPr>
          <p:cNvPr id="8" name="Picture 7" descr="Shape, circle&#10;&#10;Description automatically generated">
            <a:extLst>
              <a:ext uri="{FF2B5EF4-FFF2-40B4-BE49-F238E27FC236}">
                <a16:creationId xmlns:a16="http://schemas.microsoft.com/office/drawing/2014/main" id="{DC24A5B5-617C-B5EE-096B-BEB255483C66}"/>
              </a:ext>
            </a:extLst>
          </p:cNvPr>
          <p:cNvPicPr>
            <a:picLocks noChangeAspect="1"/>
          </p:cNvPicPr>
          <p:nvPr/>
        </p:nvPicPr>
        <p:blipFill>
          <a:blip r:embed="rId2"/>
          <a:stretch>
            <a:fillRect/>
          </a:stretch>
        </p:blipFill>
        <p:spPr>
          <a:xfrm>
            <a:off x="618068" y="764227"/>
            <a:ext cx="220380" cy="220380"/>
          </a:xfrm>
          <a:prstGeom prst="rect">
            <a:avLst/>
          </a:prstGeom>
        </p:spPr>
      </p:pic>
    </p:spTree>
    <p:extLst>
      <p:ext uri="{BB962C8B-B14F-4D97-AF65-F5344CB8AC3E}">
        <p14:creationId xmlns:p14="http://schemas.microsoft.com/office/powerpoint/2010/main" val="1141569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83FC58-C7FA-D92F-1D4B-0198BD265409}"/>
              </a:ext>
            </a:extLst>
          </p:cNvPr>
          <p:cNvSpPr/>
          <p:nvPr/>
        </p:nvSpPr>
        <p:spPr>
          <a:xfrm>
            <a:off x="0" y="0"/>
            <a:ext cx="885692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Helvetica Light" panose="020B0403020202020204" pitchFamily="34" charset="0"/>
              <a:cs typeface="Arial" panose="020B0604020202020204" pitchFamily="34" charset="0"/>
            </a:endParaRPr>
          </a:p>
          <a:p>
            <a:pPr algn="ctr"/>
            <a:endParaRPr lang="en-DE" sz="2400"/>
          </a:p>
        </p:txBody>
      </p:sp>
      <p:sp>
        <p:nvSpPr>
          <p:cNvPr id="13" name="object 2">
            <a:extLst>
              <a:ext uri="{FF2B5EF4-FFF2-40B4-BE49-F238E27FC236}">
                <a16:creationId xmlns:a16="http://schemas.microsoft.com/office/drawing/2014/main" id="{6375B2A7-EC84-C341-B09C-71278984F786}"/>
              </a:ext>
            </a:extLst>
          </p:cNvPr>
          <p:cNvSpPr txBox="1"/>
          <p:nvPr/>
        </p:nvSpPr>
        <p:spPr>
          <a:xfrm>
            <a:off x="623889" y="1548000"/>
            <a:ext cx="7812086" cy="4897559"/>
          </a:xfrm>
          <a:prstGeom prst="rect">
            <a:avLst/>
          </a:prstGeom>
          <a:noFill/>
        </p:spPr>
        <p:txBody>
          <a:bodyPr vert="horz" wrap="square" lIns="0" tIns="0" rIns="0" bIns="0" rtlCol="0">
            <a:spAutoFit/>
          </a:bodyPr>
          <a:lstStyle/>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﻿Our IT team works in close partnership with those leading our digital transformation efforts.</a:t>
            </a:r>
          </a:p>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﻿We have a single view of our customer and ensure all of our systems are integrated. </a:t>
            </a:r>
          </a:p>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Our IT team helps to educate our leaders and the wider business on the implications of our technology choices.</a:t>
            </a:r>
          </a:p>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Technology (systems and infrastructure) decisions are made collaboratively within our business. </a:t>
            </a:r>
          </a:p>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Our IT team is seen as an internal service provider, rather than a department focused on risk mitigation, and internal customer satisfaction is a key measure of its performance.</a:t>
            </a:r>
          </a:p>
        </p:txBody>
      </p:sp>
      <p:cxnSp>
        <p:nvCxnSpPr>
          <p:cNvPr id="18" name="Straight Connector 17">
            <a:extLst>
              <a:ext uri="{FF2B5EF4-FFF2-40B4-BE49-F238E27FC236}">
                <a16:creationId xmlns:a16="http://schemas.microsoft.com/office/drawing/2014/main" id="{E6366533-BDAA-9345-0831-22B0D97CAD06}"/>
              </a:ext>
            </a:extLst>
          </p:cNvPr>
          <p:cNvCxnSpPr>
            <a:cxnSpLocks/>
          </p:cNvCxnSpPr>
          <p:nvPr/>
        </p:nvCxnSpPr>
        <p:spPr>
          <a:xfrm>
            <a:off x="9131067" y="241697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71A5ACF-D95E-B484-44F2-A82281EDC325}"/>
              </a:ext>
            </a:extLst>
          </p:cNvPr>
          <p:cNvCxnSpPr>
            <a:cxnSpLocks/>
          </p:cNvCxnSpPr>
          <p:nvPr/>
        </p:nvCxnSpPr>
        <p:spPr>
          <a:xfrm>
            <a:off x="9131067" y="350318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05C5C6B-66B2-FABF-4F07-FDE996D78D4A}"/>
              </a:ext>
            </a:extLst>
          </p:cNvPr>
          <p:cNvCxnSpPr>
            <a:cxnSpLocks/>
          </p:cNvCxnSpPr>
          <p:nvPr/>
        </p:nvCxnSpPr>
        <p:spPr>
          <a:xfrm>
            <a:off x="9131067" y="458939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BFC1408-2222-8709-B133-D5099324AFA1}"/>
              </a:ext>
            </a:extLst>
          </p:cNvPr>
          <p:cNvCxnSpPr>
            <a:cxnSpLocks/>
          </p:cNvCxnSpPr>
          <p:nvPr/>
        </p:nvCxnSpPr>
        <p:spPr>
          <a:xfrm>
            <a:off x="9131067" y="567560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09333E-DCEC-CBFC-E882-9EC34ADA90C5}"/>
              </a:ext>
            </a:extLst>
          </p:cNvPr>
          <p:cNvCxnSpPr>
            <a:cxnSpLocks/>
          </p:cNvCxnSpPr>
          <p:nvPr/>
        </p:nvCxnSpPr>
        <p:spPr>
          <a:xfrm>
            <a:off x="9131067" y="133076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F4F98AD-5C45-62B4-7B15-423653D3AA02}"/>
              </a:ext>
            </a:extLst>
          </p:cNvPr>
          <p:cNvCxnSpPr>
            <a:cxnSpLocks/>
          </p:cNvCxnSpPr>
          <p:nvPr/>
        </p:nvCxnSpPr>
        <p:spPr>
          <a:xfrm>
            <a:off x="9131067" y="6761812"/>
            <a:ext cx="277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object 2">
            <a:extLst>
              <a:ext uri="{FF2B5EF4-FFF2-40B4-BE49-F238E27FC236}">
                <a16:creationId xmlns:a16="http://schemas.microsoft.com/office/drawing/2014/main" id="{311348B3-A9E4-B227-467A-4BF138DB5360}"/>
              </a:ext>
            </a:extLst>
          </p:cNvPr>
          <p:cNvSpPr txBox="1"/>
          <p:nvPr/>
        </p:nvSpPr>
        <p:spPr>
          <a:xfrm>
            <a:off x="623888" y="657322"/>
            <a:ext cx="4151313" cy="408659"/>
          </a:xfrm>
          <a:prstGeom prst="rect">
            <a:avLst/>
          </a:prstGeom>
        </p:spPr>
        <p:txBody>
          <a:bodyPr vert="horz" wrap="square" lIns="0" tIns="23707" rIns="0" bIns="0" rtlCol="0">
            <a:spAutoFit/>
          </a:bodyPr>
          <a:lstStyle/>
          <a:p>
            <a:pPr marL="16933" marR="25399">
              <a:spcBef>
                <a:spcPts val="187"/>
              </a:spcBef>
            </a:pPr>
            <a:r>
              <a:rPr lang="en-GB" sz="2500" dirty="0">
                <a:solidFill>
                  <a:schemeClr val="bg1"/>
                </a:solidFill>
                <a:latin typeface="Helvetica Target Internet" panose="020B0403020202020204" pitchFamily="34" charset="0"/>
                <a:cs typeface="Arial" panose="020B0604020202020204" pitchFamily="34" charset="0"/>
              </a:rPr>
              <a:t>   Technology</a:t>
            </a:r>
          </a:p>
        </p:txBody>
      </p:sp>
      <p:sp>
        <p:nvSpPr>
          <p:cNvPr id="25" name="object 2">
            <a:extLst>
              <a:ext uri="{FF2B5EF4-FFF2-40B4-BE49-F238E27FC236}">
                <a16:creationId xmlns:a16="http://schemas.microsoft.com/office/drawing/2014/main" id="{1947466B-1062-8B8E-74B2-666071E4C712}"/>
              </a:ext>
            </a:extLst>
          </p:cNvPr>
          <p:cNvSpPr txBox="1"/>
          <p:nvPr/>
        </p:nvSpPr>
        <p:spPr>
          <a:xfrm>
            <a:off x="8856920" y="764227"/>
            <a:ext cx="3335079" cy="270160"/>
          </a:xfrm>
          <a:prstGeom prst="rect">
            <a:avLst/>
          </a:prstGeom>
        </p:spPr>
        <p:txBody>
          <a:bodyPr vert="horz" wrap="square" lIns="0" tIns="23707" rIns="0" bIns="0" rtlCol="0">
            <a:spAutoFit/>
          </a:bodyPr>
          <a:lstStyle/>
          <a:p>
            <a:pPr marL="16933" marR="25399" algn="ctr">
              <a:spcBef>
                <a:spcPts val="187"/>
              </a:spcBef>
            </a:pPr>
            <a:r>
              <a:rPr lang="en-GB" sz="1600">
                <a:latin typeface="Helvetica Light" panose="020B0403020202020204" pitchFamily="34" charset="0"/>
                <a:cs typeface="Arial" panose="020B0604020202020204" pitchFamily="34" charset="0"/>
              </a:rPr>
              <a:t>Score out of 10</a:t>
            </a:r>
          </a:p>
        </p:txBody>
      </p:sp>
      <p:sp>
        <p:nvSpPr>
          <p:cNvPr id="3" name="TextBox 2">
            <a:extLst>
              <a:ext uri="{FF2B5EF4-FFF2-40B4-BE49-F238E27FC236}">
                <a16:creationId xmlns:a16="http://schemas.microsoft.com/office/drawing/2014/main" id="{6AF84836-5F59-FE66-5F04-DBF37B6FBED4}"/>
              </a:ext>
            </a:extLst>
          </p:cNvPr>
          <p:cNvSpPr txBox="1"/>
          <p:nvPr/>
        </p:nvSpPr>
        <p:spPr>
          <a:xfrm>
            <a:off x="9131067" y="1330763"/>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4" name="TextBox 3">
            <a:extLst>
              <a:ext uri="{FF2B5EF4-FFF2-40B4-BE49-F238E27FC236}">
                <a16:creationId xmlns:a16="http://schemas.microsoft.com/office/drawing/2014/main" id="{58E1F5EA-4DD8-1D5E-809A-C2D46EF4C469}"/>
              </a:ext>
            </a:extLst>
          </p:cNvPr>
          <p:cNvSpPr txBox="1"/>
          <p:nvPr/>
        </p:nvSpPr>
        <p:spPr>
          <a:xfrm>
            <a:off x="9138459" y="2416971"/>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5" name="TextBox 4">
            <a:extLst>
              <a:ext uri="{FF2B5EF4-FFF2-40B4-BE49-F238E27FC236}">
                <a16:creationId xmlns:a16="http://schemas.microsoft.com/office/drawing/2014/main" id="{728E037B-0690-7E66-BC23-6AB52F254644}"/>
              </a:ext>
            </a:extLst>
          </p:cNvPr>
          <p:cNvSpPr txBox="1"/>
          <p:nvPr/>
        </p:nvSpPr>
        <p:spPr>
          <a:xfrm>
            <a:off x="9138459" y="3512499"/>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6" name="TextBox 5">
            <a:extLst>
              <a:ext uri="{FF2B5EF4-FFF2-40B4-BE49-F238E27FC236}">
                <a16:creationId xmlns:a16="http://schemas.microsoft.com/office/drawing/2014/main" id="{6CCA8336-AD2B-66CD-5483-DC914DD4763F}"/>
              </a:ext>
            </a:extLst>
          </p:cNvPr>
          <p:cNvSpPr txBox="1"/>
          <p:nvPr/>
        </p:nvSpPr>
        <p:spPr>
          <a:xfrm>
            <a:off x="9138459" y="4601814"/>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7" name="TextBox 6">
            <a:extLst>
              <a:ext uri="{FF2B5EF4-FFF2-40B4-BE49-F238E27FC236}">
                <a16:creationId xmlns:a16="http://schemas.microsoft.com/office/drawing/2014/main" id="{8CAA9154-60A9-E258-3DEA-E94AB80A0AD9}"/>
              </a:ext>
            </a:extLst>
          </p:cNvPr>
          <p:cNvSpPr txBox="1"/>
          <p:nvPr/>
        </p:nvSpPr>
        <p:spPr>
          <a:xfrm>
            <a:off x="9138459" y="5691129"/>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pic>
        <p:nvPicPr>
          <p:cNvPr id="8" name="Picture 7" descr="Shape, circle&#10;&#10;Description automatically generated">
            <a:extLst>
              <a:ext uri="{FF2B5EF4-FFF2-40B4-BE49-F238E27FC236}">
                <a16:creationId xmlns:a16="http://schemas.microsoft.com/office/drawing/2014/main" id="{401A8C2A-75BC-2818-B39E-97C072FAF613}"/>
              </a:ext>
            </a:extLst>
          </p:cNvPr>
          <p:cNvPicPr>
            <a:picLocks noChangeAspect="1"/>
          </p:cNvPicPr>
          <p:nvPr/>
        </p:nvPicPr>
        <p:blipFill>
          <a:blip r:embed="rId2"/>
          <a:stretch>
            <a:fillRect/>
          </a:stretch>
        </p:blipFill>
        <p:spPr>
          <a:xfrm>
            <a:off x="618068" y="764227"/>
            <a:ext cx="220380" cy="220380"/>
          </a:xfrm>
          <a:prstGeom prst="rect">
            <a:avLst/>
          </a:prstGeom>
        </p:spPr>
      </p:pic>
    </p:spTree>
    <p:extLst>
      <p:ext uri="{BB962C8B-B14F-4D97-AF65-F5344CB8AC3E}">
        <p14:creationId xmlns:p14="http://schemas.microsoft.com/office/powerpoint/2010/main" val="2071664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C8109B-B639-F507-D551-DD0711B203C4}"/>
              </a:ext>
            </a:extLst>
          </p:cNvPr>
          <p:cNvSpPr/>
          <p:nvPr/>
        </p:nvSpPr>
        <p:spPr>
          <a:xfrm>
            <a:off x="0" y="0"/>
            <a:ext cx="885692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Helvetica Light" panose="020B0403020202020204" pitchFamily="34" charset="0"/>
              <a:cs typeface="Arial" panose="020B0604020202020204" pitchFamily="34" charset="0"/>
            </a:endParaRPr>
          </a:p>
          <a:p>
            <a:pPr algn="ctr"/>
            <a:endParaRPr lang="en-DE" sz="2400"/>
          </a:p>
        </p:txBody>
      </p:sp>
      <p:sp>
        <p:nvSpPr>
          <p:cNvPr id="13" name="object 2">
            <a:extLst>
              <a:ext uri="{FF2B5EF4-FFF2-40B4-BE49-F238E27FC236}">
                <a16:creationId xmlns:a16="http://schemas.microsoft.com/office/drawing/2014/main" id="{6375B2A7-EC84-C341-B09C-71278984F786}"/>
              </a:ext>
            </a:extLst>
          </p:cNvPr>
          <p:cNvSpPr txBox="1"/>
          <p:nvPr/>
        </p:nvSpPr>
        <p:spPr>
          <a:xfrm>
            <a:off x="623889" y="1548000"/>
            <a:ext cx="7812086" cy="5134804"/>
          </a:xfrm>
          <a:prstGeom prst="rect">
            <a:avLst/>
          </a:prstGeom>
          <a:noFill/>
        </p:spPr>
        <p:txBody>
          <a:bodyPr vert="horz" wrap="square" lIns="0" tIns="0" rIns="0" bIns="0" rtlCol="0">
            <a:spAutoFit/>
          </a:bodyPr>
          <a:lstStyle/>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﻿We have identified and mapped the key internal processes that impact our digital agenda. </a:t>
            </a:r>
          </a:p>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We use internal service level agreements to ensure interdependencies between teams are understood and work in synch.</a:t>
            </a:r>
          </a:p>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We review and iterate our governance and sign-off processes regularly to ensure they remain fit for purpose.</a:t>
            </a:r>
          </a:p>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Our internal processes are trained into our teams and used consistently, rather than left languishing in a drawer somewhere.</a:t>
            </a:r>
          </a:p>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We use workplace experimentation to test and refine new processes and ways of working to help mitigate risk.</a:t>
            </a:r>
          </a:p>
          <a:p>
            <a:pPr marL="16933" marR="25399">
              <a:lnSpc>
                <a:spcPts val="1427"/>
              </a:lnSpc>
              <a:spcBef>
                <a:spcPts val="187"/>
              </a:spcBef>
            </a:pPr>
            <a:endParaRPr lang="en-GB" sz="1600">
              <a:solidFill>
                <a:schemeClr val="bg1"/>
              </a:solidFill>
              <a:latin typeface="Helvetica Target Internet" panose="020B0403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6B105526-5390-457B-331C-FDA12D61D09A}"/>
              </a:ext>
            </a:extLst>
          </p:cNvPr>
          <p:cNvCxnSpPr>
            <a:cxnSpLocks/>
          </p:cNvCxnSpPr>
          <p:nvPr/>
        </p:nvCxnSpPr>
        <p:spPr>
          <a:xfrm>
            <a:off x="9131067" y="241697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35C945E-278D-0D28-7CAC-BCB4F4ED5873}"/>
              </a:ext>
            </a:extLst>
          </p:cNvPr>
          <p:cNvCxnSpPr>
            <a:cxnSpLocks/>
          </p:cNvCxnSpPr>
          <p:nvPr/>
        </p:nvCxnSpPr>
        <p:spPr>
          <a:xfrm>
            <a:off x="9131067" y="350318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B21368B-7F67-7450-D148-EE3274CBAE95}"/>
              </a:ext>
            </a:extLst>
          </p:cNvPr>
          <p:cNvCxnSpPr>
            <a:cxnSpLocks/>
          </p:cNvCxnSpPr>
          <p:nvPr/>
        </p:nvCxnSpPr>
        <p:spPr>
          <a:xfrm>
            <a:off x="9131067" y="458939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A97EF75-2002-BEE4-D413-00284E766238}"/>
              </a:ext>
            </a:extLst>
          </p:cNvPr>
          <p:cNvCxnSpPr>
            <a:cxnSpLocks/>
          </p:cNvCxnSpPr>
          <p:nvPr/>
        </p:nvCxnSpPr>
        <p:spPr>
          <a:xfrm>
            <a:off x="9131067" y="567560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146C0CA-6E62-4E1C-C373-ABA1CE8FC54D}"/>
              </a:ext>
            </a:extLst>
          </p:cNvPr>
          <p:cNvCxnSpPr>
            <a:cxnSpLocks/>
          </p:cNvCxnSpPr>
          <p:nvPr/>
        </p:nvCxnSpPr>
        <p:spPr>
          <a:xfrm>
            <a:off x="9131067" y="133076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D9F62A9-540E-85FD-42E8-CDEE5893AE30}"/>
              </a:ext>
            </a:extLst>
          </p:cNvPr>
          <p:cNvCxnSpPr>
            <a:cxnSpLocks/>
          </p:cNvCxnSpPr>
          <p:nvPr/>
        </p:nvCxnSpPr>
        <p:spPr>
          <a:xfrm>
            <a:off x="9131067" y="6761812"/>
            <a:ext cx="277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object 2">
            <a:extLst>
              <a:ext uri="{FF2B5EF4-FFF2-40B4-BE49-F238E27FC236}">
                <a16:creationId xmlns:a16="http://schemas.microsoft.com/office/drawing/2014/main" id="{EBBE2DB9-C924-8B3D-908C-31D6F094E903}"/>
              </a:ext>
            </a:extLst>
          </p:cNvPr>
          <p:cNvSpPr txBox="1"/>
          <p:nvPr/>
        </p:nvSpPr>
        <p:spPr>
          <a:xfrm>
            <a:off x="623889" y="657322"/>
            <a:ext cx="5141911" cy="408659"/>
          </a:xfrm>
          <a:prstGeom prst="rect">
            <a:avLst/>
          </a:prstGeom>
        </p:spPr>
        <p:txBody>
          <a:bodyPr vert="horz" wrap="square" lIns="0" tIns="23707" rIns="0" bIns="0" rtlCol="0">
            <a:spAutoFit/>
          </a:bodyPr>
          <a:lstStyle/>
          <a:p>
            <a:pPr marL="16933" marR="25399">
              <a:spcBef>
                <a:spcPts val="187"/>
              </a:spcBef>
            </a:pPr>
            <a:r>
              <a:rPr lang="en-GB" sz="2500" dirty="0">
                <a:solidFill>
                  <a:schemeClr val="bg1"/>
                </a:solidFill>
                <a:latin typeface="Helvetica Target Internet" panose="020B0403020202020204" pitchFamily="34" charset="0"/>
                <a:cs typeface="Arial" panose="020B0604020202020204" pitchFamily="34" charset="0"/>
              </a:rPr>
              <a:t>   Process and Governance</a:t>
            </a:r>
          </a:p>
        </p:txBody>
      </p:sp>
      <p:sp>
        <p:nvSpPr>
          <p:cNvPr id="25" name="object 2">
            <a:extLst>
              <a:ext uri="{FF2B5EF4-FFF2-40B4-BE49-F238E27FC236}">
                <a16:creationId xmlns:a16="http://schemas.microsoft.com/office/drawing/2014/main" id="{B138E596-15C6-A8CC-96DD-C86F3B96D25E}"/>
              </a:ext>
            </a:extLst>
          </p:cNvPr>
          <p:cNvSpPr txBox="1"/>
          <p:nvPr/>
        </p:nvSpPr>
        <p:spPr>
          <a:xfrm>
            <a:off x="8856920" y="764227"/>
            <a:ext cx="3335079" cy="270160"/>
          </a:xfrm>
          <a:prstGeom prst="rect">
            <a:avLst/>
          </a:prstGeom>
        </p:spPr>
        <p:txBody>
          <a:bodyPr vert="horz" wrap="square" lIns="0" tIns="23707" rIns="0" bIns="0" rtlCol="0">
            <a:spAutoFit/>
          </a:bodyPr>
          <a:lstStyle/>
          <a:p>
            <a:pPr marL="16933" marR="25399" algn="ctr">
              <a:spcBef>
                <a:spcPts val="187"/>
              </a:spcBef>
            </a:pPr>
            <a:r>
              <a:rPr lang="en-GB" sz="1600">
                <a:latin typeface="Helvetica Light" panose="020B0403020202020204" pitchFamily="34" charset="0"/>
                <a:cs typeface="Arial" panose="020B0604020202020204" pitchFamily="34" charset="0"/>
              </a:rPr>
              <a:t>Score out of 10</a:t>
            </a:r>
          </a:p>
        </p:txBody>
      </p:sp>
      <p:sp>
        <p:nvSpPr>
          <p:cNvPr id="4" name="TextBox 3">
            <a:extLst>
              <a:ext uri="{FF2B5EF4-FFF2-40B4-BE49-F238E27FC236}">
                <a16:creationId xmlns:a16="http://schemas.microsoft.com/office/drawing/2014/main" id="{A8173C46-5B4B-21B1-9F71-22A2510E3BEB}"/>
              </a:ext>
            </a:extLst>
          </p:cNvPr>
          <p:cNvSpPr txBox="1"/>
          <p:nvPr/>
        </p:nvSpPr>
        <p:spPr>
          <a:xfrm>
            <a:off x="9138459" y="2416971"/>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5" name="TextBox 4">
            <a:extLst>
              <a:ext uri="{FF2B5EF4-FFF2-40B4-BE49-F238E27FC236}">
                <a16:creationId xmlns:a16="http://schemas.microsoft.com/office/drawing/2014/main" id="{F13247FC-2924-107A-DB22-D802AF3A386E}"/>
              </a:ext>
            </a:extLst>
          </p:cNvPr>
          <p:cNvSpPr txBox="1"/>
          <p:nvPr/>
        </p:nvSpPr>
        <p:spPr>
          <a:xfrm>
            <a:off x="9138459" y="3512499"/>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6" name="TextBox 5">
            <a:extLst>
              <a:ext uri="{FF2B5EF4-FFF2-40B4-BE49-F238E27FC236}">
                <a16:creationId xmlns:a16="http://schemas.microsoft.com/office/drawing/2014/main" id="{64A6A9E2-7B7E-2D07-0524-029F45454197}"/>
              </a:ext>
            </a:extLst>
          </p:cNvPr>
          <p:cNvSpPr txBox="1"/>
          <p:nvPr/>
        </p:nvSpPr>
        <p:spPr>
          <a:xfrm>
            <a:off x="9138459" y="4601814"/>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7" name="TextBox 6">
            <a:extLst>
              <a:ext uri="{FF2B5EF4-FFF2-40B4-BE49-F238E27FC236}">
                <a16:creationId xmlns:a16="http://schemas.microsoft.com/office/drawing/2014/main" id="{0B872608-598A-4FBD-5984-619760B48978}"/>
              </a:ext>
            </a:extLst>
          </p:cNvPr>
          <p:cNvSpPr txBox="1"/>
          <p:nvPr/>
        </p:nvSpPr>
        <p:spPr>
          <a:xfrm>
            <a:off x="9138459" y="5691129"/>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pic>
        <p:nvPicPr>
          <p:cNvPr id="3" name="Picture 2" descr="Shape, circle&#10;&#10;Description automatically generated">
            <a:extLst>
              <a:ext uri="{FF2B5EF4-FFF2-40B4-BE49-F238E27FC236}">
                <a16:creationId xmlns:a16="http://schemas.microsoft.com/office/drawing/2014/main" id="{451FDD04-C35D-2D8A-143E-41516DB6041F}"/>
              </a:ext>
            </a:extLst>
          </p:cNvPr>
          <p:cNvPicPr>
            <a:picLocks noChangeAspect="1"/>
          </p:cNvPicPr>
          <p:nvPr/>
        </p:nvPicPr>
        <p:blipFill>
          <a:blip r:embed="rId2"/>
          <a:stretch>
            <a:fillRect/>
          </a:stretch>
        </p:blipFill>
        <p:spPr>
          <a:xfrm>
            <a:off x="618068" y="764227"/>
            <a:ext cx="220380" cy="220380"/>
          </a:xfrm>
          <a:prstGeom prst="rect">
            <a:avLst/>
          </a:prstGeom>
        </p:spPr>
      </p:pic>
    </p:spTree>
    <p:extLst>
      <p:ext uri="{BB962C8B-B14F-4D97-AF65-F5344CB8AC3E}">
        <p14:creationId xmlns:p14="http://schemas.microsoft.com/office/powerpoint/2010/main" val="1257691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E4BFA7-E172-A1BC-1BDA-A6725FB9B797}"/>
              </a:ext>
            </a:extLst>
          </p:cNvPr>
          <p:cNvSpPr/>
          <p:nvPr/>
        </p:nvSpPr>
        <p:spPr>
          <a:xfrm>
            <a:off x="0" y="0"/>
            <a:ext cx="885692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Helvetica Light" panose="020B0403020202020204" pitchFamily="34" charset="0"/>
              <a:cs typeface="Arial" panose="020B0604020202020204" pitchFamily="34" charset="0"/>
            </a:endParaRPr>
          </a:p>
          <a:p>
            <a:pPr algn="ctr"/>
            <a:endParaRPr lang="en-DE" sz="2400"/>
          </a:p>
        </p:txBody>
      </p:sp>
      <p:sp>
        <p:nvSpPr>
          <p:cNvPr id="13" name="object 2">
            <a:extLst>
              <a:ext uri="{FF2B5EF4-FFF2-40B4-BE49-F238E27FC236}">
                <a16:creationId xmlns:a16="http://schemas.microsoft.com/office/drawing/2014/main" id="{6375B2A7-EC84-C341-B09C-71278984F786}"/>
              </a:ext>
            </a:extLst>
          </p:cNvPr>
          <p:cNvSpPr txBox="1"/>
          <p:nvPr/>
        </p:nvSpPr>
        <p:spPr>
          <a:xfrm>
            <a:off x="623889" y="1548000"/>
            <a:ext cx="7812086" cy="4897559"/>
          </a:xfrm>
          <a:prstGeom prst="rect">
            <a:avLst/>
          </a:prstGeom>
          <a:noFill/>
        </p:spPr>
        <p:txBody>
          <a:bodyPr vert="horz" wrap="square" lIns="0" tIns="0" rIns="0" bIns="0" rtlCol="0">
            <a:spAutoFit/>
          </a:bodyPr>
          <a:lstStyle/>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Our organization design is optimal for supporting a digital transformation.</a:t>
            </a:r>
            <a:br>
              <a:rPr lang="en-GB" sz="1600">
                <a:solidFill>
                  <a:schemeClr val="bg1"/>
                </a:solidFill>
                <a:latin typeface="Helvetica Target Internet" panose="020B0403020202020204" pitchFamily="34" charset="0"/>
                <a:cs typeface="Arial" panose="020B0604020202020204" pitchFamily="34" charset="0"/>
              </a:rPr>
            </a:br>
            <a:endParaRPr lang="en-GB" sz="1600">
              <a:solidFill>
                <a:schemeClr val="bg1"/>
              </a:solidFill>
              <a:latin typeface="Helvetica Target Internet" panose="020B0403020202020204" pitchFamily="34" charset="0"/>
              <a:cs typeface="Arial" panose="020B0604020202020204" pitchFamily="34" charset="0"/>
            </a:endParaRPr>
          </a:p>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Our internal structure helps our efforts to build digital capability, more than it hinders it. </a:t>
            </a:r>
          </a:p>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The leadership of our digital agenda is optimal for supporting a digital transformation (we have the right role, in the right place in the business).</a:t>
            </a:r>
          </a:p>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Our digital team(s) are well integrated into the business, regardless of how we are structured, and are not perceived as a silo. </a:t>
            </a:r>
          </a:p>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We have a set of routines that ensure information and communication on our digital developments flows uninterrupted around the organization in a timely way.</a:t>
            </a:r>
          </a:p>
        </p:txBody>
      </p:sp>
      <p:cxnSp>
        <p:nvCxnSpPr>
          <p:cNvPr id="18" name="Straight Connector 17">
            <a:extLst>
              <a:ext uri="{FF2B5EF4-FFF2-40B4-BE49-F238E27FC236}">
                <a16:creationId xmlns:a16="http://schemas.microsoft.com/office/drawing/2014/main" id="{A148F4F7-E996-1E9C-C981-41FC3AA08C5C}"/>
              </a:ext>
            </a:extLst>
          </p:cNvPr>
          <p:cNvCxnSpPr>
            <a:cxnSpLocks/>
          </p:cNvCxnSpPr>
          <p:nvPr/>
        </p:nvCxnSpPr>
        <p:spPr>
          <a:xfrm>
            <a:off x="9131067" y="241697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A182CDA-4833-AAD4-CB1C-7D97C31E79D4}"/>
              </a:ext>
            </a:extLst>
          </p:cNvPr>
          <p:cNvCxnSpPr>
            <a:cxnSpLocks/>
          </p:cNvCxnSpPr>
          <p:nvPr/>
        </p:nvCxnSpPr>
        <p:spPr>
          <a:xfrm>
            <a:off x="9131067" y="350318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F52BC4F-071D-19DD-B269-13DD01EBDFB1}"/>
              </a:ext>
            </a:extLst>
          </p:cNvPr>
          <p:cNvCxnSpPr>
            <a:cxnSpLocks/>
          </p:cNvCxnSpPr>
          <p:nvPr/>
        </p:nvCxnSpPr>
        <p:spPr>
          <a:xfrm>
            <a:off x="9131067" y="458939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0A44C34-5433-5064-F0C2-15B1AE2E21D3}"/>
              </a:ext>
            </a:extLst>
          </p:cNvPr>
          <p:cNvCxnSpPr>
            <a:cxnSpLocks/>
          </p:cNvCxnSpPr>
          <p:nvPr/>
        </p:nvCxnSpPr>
        <p:spPr>
          <a:xfrm>
            <a:off x="9131067" y="567560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81BA6EE-80B6-12B8-9A92-795B617F58F5}"/>
              </a:ext>
            </a:extLst>
          </p:cNvPr>
          <p:cNvCxnSpPr>
            <a:cxnSpLocks/>
          </p:cNvCxnSpPr>
          <p:nvPr/>
        </p:nvCxnSpPr>
        <p:spPr>
          <a:xfrm>
            <a:off x="9131067" y="133076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657729-DDA7-97F1-4071-76054068D37D}"/>
              </a:ext>
            </a:extLst>
          </p:cNvPr>
          <p:cNvCxnSpPr>
            <a:cxnSpLocks/>
          </p:cNvCxnSpPr>
          <p:nvPr/>
        </p:nvCxnSpPr>
        <p:spPr>
          <a:xfrm>
            <a:off x="9131067" y="6761812"/>
            <a:ext cx="277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object 2">
            <a:extLst>
              <a:ext uri="{FF2B5EF4-FFF2-40B4-BE49-F238E27FC236}">
                <a16:creationId xmlns:a16="http://schemas.microsoft.com/office/drawing/2014/main" id="{AD2DF6C4-C28B-004C-88F5-91E3284AFAF5}"/>
              </a:ext>
            </a:extLst>
          </p:cNvPr>
          <p:cNvSpPr txBox="1"/>
          <p:nvPr/>
        </p:nvSpPr>
        <p:spPr>
          <a:xfrm>
            <a:off x="623890" y="657322"/>
            <a:ext cx="4151312" cy="408659"/>
          </a:xfrm>
          <a:prstGeom prst="rect">
            <a:avLst/>
          </a:prstGeom>
        </p:spPr>
        <p:txBody>
          <a:bodyPr vert="horz" wrap="square" lIns="0" tIns="23707" rIns="0" bIns="0" rtlCol="0">
            <a:spAutoFit/>
          </a:bodyPr>
          <a:lstStyle/>
          <a:p>
            <a:pPr marL="16933" marR="25399">
              <a:spcBef>
                <a:spcPts val="187"/>
              </a:spcBef>
            </a:pPr>
            <a:r>
              <a:rPr lang="en-GB" sz="2500" dirty="0">
                <a:solidFill>
                  <a:schemeClr val="bg1"/>
                </a:solidFill>
                <a:latin typeface="Helvetica Target Internet" panose="020B0403020202020204" pitchFamily="34" charset="0"/>
                <a:cs typeface="Arial" panose="020B0604020202020204" pitchFamily="34" charset="0"/>
              </a:rPr>
              <a:t>   Definition and Vision</a:t>
            </a:r>
          </a:p>
        </p:txBody>
      </p:sp>
      <p:sp>
        <p:nvSpPr>
          <p:cNvPr id="25" name="object 2">
            <a:extLst>
              <a:ext uri="{FF2B5EF4-FFF2-40B4-BE49-F238E27FC236}">
                <a16:creationId xmlns:a16="http://schemas.microsoft.com/office/drawing/2014/main" id="{34A6340B-3003-6C16-9BD6-6303A40D0D23}"/>
              </a:ext>
            </a:extLst>
          </p:cNvPr>
          <p:cNvSpPr txBox="1"/>
          <p:nvPr/>
        </p:nvSpPr>
        <p:spPr>
          <a:xfrm>
            <a:off x="8856920" y="764227"/>
            <a:ext cx="3335079" cy="270160"/>
          </a:xfrm>
          <a:prstGeom prst="rect">
            <a:avLst/>
          </a:prstGeom>
        </p:spPr>
        <p:txBody>
          <a:bodyPr vert="horz" wrap="square" lIns="0" tIns="23707" rIns="0" bIns="0" rtlCol="0">
            <a:spAutoFit/>
          </a:bodyPr>
          <a:lstStyle/>
          <a:p>
            <a:pPr marL="16933" marR="25399" algn="ctr">
              <a:spcBef>
                <a:spcPts val="187"/>
              </a:spcBef>
            </a:pPr>
            <a:r>
              <a:rPr lang="en-GB" sz="1600">
                <a:latin typeface="Helvetica Light" panose="020B0403020202020204" pitchFamily="34" charset="0"/>
                <a:cs typeface="Arial" panose="020B0604020202020204" pitchFamily="34" charset="0"/>
              </a:rPr>
              <a:t>Score out of 10</a:t>
            </a:r>
          </a:p>
        </p:txBody>
      </p:sp>
      <p:sp>
        <p:nvSpPr>
          <p:cNvPr id="3" name="TextBox 2">
            <a:extLst>
              <a:ext uri="{FF2B5EF4-FFF2-40B4-BE49-F238E27FC236}">
                <a16:creationId xmlns:a16="http://schemas.microsoft.com/office/drawing/2014/main" id="{9E64C745-4A88-95E4-A46E-7DC96ED0EF63}"/>
              </a:ext>
            </a:extLst>
          </p:cNvPr>
          <p:cNvSpPr txBox="1"/>
          <p:nvPr/>
        </p:nvSpPr>
        <p:spPr>
          <a:xfrm>
            <a:off x="9131067" y="1330763"/>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4" name="TextBox 3">
            <a:extLst>
              <a:ext uri="{FF2B5EF4-FFF2-40B4-BE49-F238E27FC236}">
                <a16:creationId xmlns:a16="http://schemas.microsoft.com/office/drawing/2014/main" id="{FB7B5F27-8A48-9B7E-7057-0065870B1B64}"/>
              </a:ext>
            </a:extLst>
          </p:cNvPr>
          <p:cNvSpPr txBox="1"/>
          <p:nvPr/>
        </p:nvSpPr>
        <p:spPr>
          <a:xfrm>
            <a:off x="9138459" y="2416971"/>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5" name="TextBox 4">
            <a:extLst>
              <a:ext uri="{FF2B5EF4-FFF2-40B4-BE49-F238E27FC236}">
                <a16:creationId xmlns:a16="http://schemas.microsoft.com/office/drawing/2014/main" id="{A086BCA5-333E-0CCF-A5B9-D7B0F1144CB2}"/>
              </a:ext>
            </a:extLst>
          </p:cNvPr>
          <p:cNvSpPr txBox="1"/>
          <p:nvPr/>
        </p:nvSpPr>
        <p:spPr>
          <a:xfrm>
            <a:off x="9138459" y="3512499"/>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6" name="TextBox 5">
            <a:extLst>
              <a:ext uri="{FF2B5EF4-FFF2-40B4-BE49-F238E27FC236}">
                <a16:creationId xmlns:a16="http://schemas.microsoft.com/office/drawing/2014/main" id="{EAC8CC3A-538D-C0C6-51F8-E21FBCA7622F}"/>
              </a:ext>
            </a:extLst>
          </p:cNvPr>
          <p:cNvSpPr txBox="1"/>
          <p:nvPr/>
        </p:nvSpPr>
        <p:spPr>
          <a:xfrm>
            <a:off x="9138459" y="4601814"/>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7" name="TextBox 6">
            <a:extLst>
              <a:ext uri="{FF2B5EF4-FFF2-40B4-BE49-F238E27FC236}">
                <a16:creationId xmlns:a16="http://schemas.microsoft.com/office/drawing/2014/main" id="{AAD4BF01-0B6F-4FE1-A934-921DBA289974}"/>
              </a:ext>
            </a:extLst>
          </p:cNvPr>
          <p:cNvSpPr txBox="1"/>
          <p:nvPr/>
        </p:nvSpPr>
        <p:spPr>
          <a:xfrm>
            <a:off x="9138459" y="5691129"/>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pic>
        <p:nvPicPr>
          <p:cNvPr id="8" name="Picture 7" descr="Shape, circle&#10;&#10;Description automatically generated">
            <a:extLst>
              <a:ext uri="{FF2B5EF4-FFF2-40B4-BE49-F238E27FC236}">
                <a16:creationId xmlns:a16="http://schemas.microsoft.com/office/drawing/2014/main" id="{535BD8D8-4D0D-6FDF-0C5B-50B125966897}"/>
              </a:ext>
            </a:extLst>
          </p:cNvPr>
          <p:cNvPicPr>
            <a:picLocks noChangeAspect="1"/>
          </p:cNvPicPr>
          <p:nvPr/>
        </p:nvPicPr>
        <p:blipFill>
          <a:blip r:embed="rId2"/>
          <a:stretch>
            <a:fillRect/>
          </a:stretch>
        </p:blipFill>
        <p:spPr>
          <a:xfrm>
            <a:off x="618068" y="764227"/>
            <a:ext cx="220380" cy="220380"/>
          </a:xfrm>
          <a:prstGeom prst="rect">
            <a:avLst/>
          </a:prstGeom>
        </p:spPr>
      </p:pic>
    </p:spTree>
    <p:extLst>
      <p:ext uri="{BB962C8B-B14F-4D97-AF65-F5344CB8AC3E}">
        <p14:creationId xmlns:p14="http://schemas.microsoft.com/office/powerpoint/2010/main" val="35805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429582-12D2-BD6F-B1F5-4A542E513B24}"/>
              </a:ext>
            </a:extLst>
          </p:cNvPr>
          <p:cNvSpPr/>
          <p:nvPr/>
        </p:nvSpPr>
        <p:spPr>
          <a:xfrm>
            <a:off x="0" y="0"/>
            <a:ext cx="885692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Helvetica Light" panose="020B0403020202020204" pitchFamily="34" charset="0"/>
              <a:cs typeface="Arial" panose="020B0604020202020204" pitchFamily="34" charset="0"/>
            </a:endParaRPr>
          </a:p>
          <a:p>
            <a:pPr algn="ctr"/>
            <a:endParaRPr lang="en-DE" sz="2400"/>
          </a:p>
        </p:txBody>
      </p:sp>
      <p:sp>
        <p:nvSpPr>
          <p:cNvPr id="13" name="object 2">
            <a:extLst>
              <a:ext uri="{FF2B5EF4-FFF2-40B4-BE49-F238E27FC236}">
                <a16:creationId xmlns:a16="http://schemas.microsoft.com/office/drawing/2014/main" id="{6375B2A7-EC84-C341-B09C-71278984F786}"/>
              </a:ext>
            </a:extLst>
          </p:cNvPr>
          <p:cNvSpPr txBox="1"/>
          <p:nvPr/>
        </p:nvSpPr>
        <p:spPr>
          <a:xfrm>
            <a:off x="623888" y="1548000"/>
            <a:ext cx="7812087" cy="5134804"/>
          </a:xfrm>
          <a:prstGeom prst="rect">
            <a:avLst/>
          </a:prstGeom>
          <a:noFill/>
        </p:spPr>
        <p:txBody>
          <a:bodyPr vert="horz" wrap="square" lIns="0" tIns="0" rIns="0" bIns="0" rtlCol="0">
            <a:spAutoFit/>
          </a:bodyPr>
          <a:lstStyle/>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We share knowledge and collaborate with other members of our value chain on digital developments.</a:t>
            </a:r>
          </a:p>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We work closely with key customers to inform our digital agenda. </a:t>
            </a:r>
            <a:br>
              <a:rPr lang="en-GB" sz="1600">
                <a:solidFill>
                  <a:schemeClr val="bg1"/>
                </a:solidFill>
                <a:latin typeface="Helvetica Target Internet" panose="020B0403020202020204" pitchFamily="34" charset="0"/>
                <a:cs typeface="Arial" panose="020B0604020202020204" pitchFamily="34" charset="0"/>
              </a:rPr>
            </a:br>
            <a:endParaRPr lang="en-GB" sz="1600">
              <a:solidFill>
                <a:schemeClr val="bg1"/>
              </a:solidFill>
              <a:latin typeface="Helvetica Target Internet" panose="020B0403020202020204" pitchFamily="34" charset="0"/>
              <a:cs typeface="Arial" panose="020B0604020202020204" pitchFamily="34" charset="0"/>
            </a:endParaRPr>
          </a:p>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Our digital people are well networked and proactively seek to build connections with people and businesses that can add value to our digital efforts. </a:t>
            </a:r>
          </a:p>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We create (and protect) time for our people to get out of the business and access learning and information-gathering events. </a:t>
            </a:r>
          </a:p>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We proactively engage with start-ups and the digital community to help educate us on new thinking and developments.</a:t>
            </a:r>
          </a:p>
          <a:p>
            <a:pPr marL="16933" marR="25399">
              <a:lnSpc>
                <a:spcPts val="1427"/>
              </a:lnSpc>
              <a:spcBef>
                <a:spcPts val="187"/>
              </a:spcBef>
            </a:pPr>
            <a:endParaRPr lang="en-GB" sz="1600">
              <a:solidFill>
                <a:schemeClr val="bg1"/>
              </a:solidFill>
              <a:latin typeface="Helvetica Target Internet" panose="020B0403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EE80080B-C2A0-8C82-97E8-59E58E14357D}"/>
              </a:ext>
            </a:extLst>
          </p:cNvPr>
          <p:cNvCxnSpPr>
            <a:cxnSpLocks/>
          </p:cNvCxnSpPr>
          <p:nvPr/>
        </p:nvCxnSpPr>
        <p:spPr>
          <a:xfrm>
            <a:off x="9131067" y="241697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A33C20-3D31-6837-CB9B-AEE8466BFF11}"/>
              </a:ext>
            </a:extLst>
          </p:cNvPr>
          <p:cNvCxnSpPr>
            <a:cxnSpLocks/>
          </p:cNvCxnSpPr>
          <p:nvPr/>
        </p:nvCxnSpPr>
        <p:spPr>
          <a:xfrm>
            <a:off x="9131067" y="350318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9FFF7D0-728B-AC99-AB84-D83CDEE1F42B}"/>
              </a:ext>
            </a:extLst>
          </p:cNvPr>
          <p:cNvCxnSpPr>
            <a:cxnSpLocks/>
          </p:cNvCxnSpPr>
          <p:nvPr/>
        </p:nvCxnSpPr>
        <p:spPr>
          <a:xfrm>
            <a:off x="9131067" y="458939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F95474D-E294-57B1-1B60-4CBE2DD8F097}"/>
              </a:ext>
            </a:extLst>
          </p:cNvPr>
          <p:cNvCxnSpPr>
            <a:cxnSpLocks/>
          </p:cNvCxnSpPr>
          <p:nvPr/>
        </p:nvCxnSpPr>
        <p:spPr>
          <a:xfrm>
            <a:off x="9131067" y="567560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FB885B6-0C24-93E7-3A43-BA83000F736A}"/>
              </a:ext>
            </a:extLst>
          </p:cNvPr>
          <p:cNvCxnSpPr>
            <a:cxnSpLocks/>
          </p:cNvCxnSpPr>
          <p:nvPr/>
        </p:nvCxnSpPr>
        <p:spPr>
          <a:xfrm>
            <a:off x="9131067" y="133076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FCEC7B4-8736-D1BE-DE13-EDA76AA9B60B}"/>
              </a:ext>
            </a:extLst>
          </p:cNvPr>
          <p:cNvCxnSpPr>
            <a:cxnSpLocks/>
          </p:cNvCxnSpPr>
          <p:nvPr/>
        </p:nvCxnSpPr>
        <p:spPr>
          <a:xfrm>
            <a:off x="9131067" y="6761812"/>
            <a:ext cx="277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object 2">
            <a:extLst>
              <a:ext uri="{FF2B5EF4-FFF2-40B4-BE49-F238E27FC236}">
                <a16:creationId xmlns:a16="http://schemas.microsoft.com/office/drawing/2014/main" id="{0BE465A3-0D1F-DDC5-70B7-BFA247E13D05}"/>
              </a:ext>
            </a:extLst>
          </p:cNvPr>
          <p:cNvSpPr txBox="1"/>
          <p:nvPr/>
        </p:nvSpPr>
        <p:spPr>
          <a:xfrm>
            <a:off x="623888" y="657322"/>
            <a:ext cx="4151313" cy="408659"/>
          </a:xfrm>
          <a:prstGeom prst="rect">
            <a:avLst/>
          </a:prstGeom>
        </p:spPr>
        <p:txBody>
          <a:bodyPr vert="horz" wrap="square" lIns="0" tIns="23707" rIns="0" bIns="0" rtlCol="0">
            <a:spAutoFit/>
          </a:bodyPr>
          <a:lstStyle/>
          <a:p>
            <a:pPr marL="16933" marR="25399">
              <a:spcBef>
                <a:spcPts val="187"/>
              </a:spcBef>
            </a:pPr>
            <a:r>
              <a:rPr lang="en-GB" sz="2500" dirty="0">
                <a:solidFill>
                  <a:schemeClr val="bg1"/>
                </a:solidFill>
                <a:latin typeface="Helvetica Target Internet" panose="020B0403020202020204" pitchFamily="34" charset="0"/>
                <a:cs typeface="Arial" panose="020B0604020202020204" pitchFamily="34" charset="0"/>
              </a:rPr>
              <a:t>   Connections</a:t>
            </a:r>
          </a:p>
        </p:txBody>
      </p:sp>
      <p:sp>
        <p:nvSpPr>
          <p:cNvPr id="25" name="object 2">
            <a:extLst>
              <a:ext uri="{FF2B5EF4-FFF2-40B4-BE49-F238E27FC236}">
                <a16:creationId xmlns:a16="http://schemas.microsoft.com/office/drawing/2014/main" id="{8E1A8DB2-6CE4-CE5A-A3DA-BF473189AC0B}"/>
              </a:ext>
            </a:extLst>
          </p:cNvPr>
          <p:cNvSpPr txBox="1"/>
          <p:nvPr/>
        </p:nvSpPr>
        <p:spPr>
          <a:xfrm>
            <a:off x="8856920" y="764227"/>
            <a:ext cx="3335079" cy="270160"/>
          </a:xfrm>
          <a:prstGeom prst="rect">
            <a:avLst/>
          </a:prstGeom>
        </p:spPr>
        <p:txBody>
          <a:bodyPr vert="horz" wrap="square" lIns="0" tIns="23707" rIns="0" bIns="0" rtlCol="0">
            <a:spAutoFit/>
          </a:bodyPr>
          <a:lstStyle/>
          <a:p>
            <a:pPr marL="16933" marR="25399" algn="ctr">
              <a:spcBef>
                <a:spcPts val="187"/>
              </a:spcBef>
            </a:pPr>
            <a:r>
              <a:rPr lang="en-GB" sz="1600">
                <a:latin typeface="Helvetica Light" panose="020B0403020202020204" pitchFamily="34" charset="0"/>
                <a:cs typeface="Arial" panose="020B0604020202020204" pitchFamily="34" charset="0"/>
              </a:rPr>
              <a:t>Score out of 10</a:t>
            </a:r>
          </a:p>
        </p:txBody>
      </p:sp>
      <p:sp>
        <p:nvSpPr>
          <p:cNvPr id="3" name="TextBox 2">
            <a:extLst>
              <a:ext uri="{FF2B5EF4-FFF2-40B4-BE49-F238E27FC236}">
                <a16:creationId xmlns:a16="http://schemas.microsoft.com/office/drawing/2014/main" id="{BE8E868B-1318-33DB-C0A2-A2F183E39FF7}"/>
              </a:ext>
            </a:extLst>
          </p:cNvPr>
          <p:cNvSpPr txBox="1"/>
          <p:nvPr/>
        </p:nvSpPr>
        <p:spPr>
          <a:xfrm>
            <a:off x="9131067" y="1330763"/>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4" name="TextBox 3">
            <a:extLst>
              <a:ext uri="{FF2B5EF4-FFF2-40B4-BE49-F238E27FC236}">
                <a16:creationId xmlns:a16="http://schemas.microsoft.com/office/drawing/2014/main" id="{27452805-EC0F-95AB-0715-1991F2E66574}"/>
              </a:ext>
            </a:extLst>
          </p:cNvPr>
          <p:cNvSpPr txBox="1"/>
          <p:nvPr/>
        </p:nvSpPr>
        <p:spPr>
          <a:xfrm>
            <a:off x="9138459" y="2416971"/>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5" name="TextBox 4">
            <a:extLst>
              <a:ext uri="{FF2B5EF4-FFF2-40B4-BE49-F238E27FC236}">
                <a16:creationId xmlns:a16="http://schemas.microsoft.com/office/drawing/2014/main" id="{CA3E4F35-16F2-3F0E-CA82-193049E9D66A}"/>
              </a:ext>
            </a:extLst>
          </p:cNvPr>
          <p:cNvSpPr txBox="1"/>
          <p:nvPr/>
        </p:nvSpPr>
        <p:spPr>
          <a:xfrm>
            <a:off x="9138459" y="3512499"/>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6" name="TextBox 5">
            <a:extLst>
              <a:ext uri="{FF2B5EF4-FFF2-40B4-BE49-F238E27FC236}">
                <a16:creationId xmlns:a16="http://schemas.microsoft.com/office/drawing/2014/main" id="{711A2892-8608-1CDE-6F4F-A7DCE5D791D7}"/>
              </a:ext>
            </a:extLst>
          </p:cNvPr>
          <p:cNvSpPr txBox="1"/>
          <p:nvPr/>
        </p:nvSpPr>
        <p:spPr>
          <a:xfrm>
            <a:off x="9138459" y="4601814"/>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7" name="TextBox 6">
            <a:extLst>
              <a:ext uri="{FF2B5EF4-FFF2-40B4-BE49-F238E27FC236}">
                <a16:creationId xmlns:a16="http://schemas.microsoft.com/office/drawing/2014/main" id="{2B9DA640-232A-BAF5-5289-5D1B59442447}"/>
              </a:ext>
            </a:extLst>
          </p:cNvPr>
          <p:cNvSpPr txBox="1"/>
          <p:nvPr/>
        </p:nvSpPr>
        <p:spPr>
          <a:xfrm>
            <a:off x="9138459" y="5691129"/>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pic>
        <p:nvPicPr>
          <p:cNvPr id="8" name="Picture 7" descr="Shape, circle&#10;&#10;Description automatically generated">
            <a:extLst>
              <a:ext uri="{FF2B5EF4-FFF2-40B4-BE49-F238E27FC236}">
                <a16:creationId xmlns:a16="http://schemas.microsoft.com/office/drawing/2014/main" id="{AB9A1407-A12D-0F6E-B5D7-06DDC35FA688}"/>
              </a:ext>
            </a:extLst>
          </p:cNvPr>
          <p:cNvPicPr>
            <a:picLocks noChangeAspect="1"/>
          </p:cNvPicPr>
          <p:nvPr/>
        </p:nvPicPr>
        <p:blipFill>
          <a:blip r:embed="rId2"/>
          <a:stretch>
            <a:fillRect/>
          </a:stretch>
        </p:blipFill>
        <p:spPr>
          <a:xfrm>
            <a:off x="618068" y="764227"/>
            <a:ext cx="220380" cy="220380"/>
          </a:xfrm>
          <a:prstGeom prst="rect">
            <a:avLst/>
          </a:prstGeom>
        </p:spPr>
      </p:pic>
    </p:spTree>
    <p:extLst>
      <p:ext uri="{BB962C8B-B14F-4D97-AF65-F5344CB8AC3E}">
        <p14:creationId xmlns:p14="http://schemas.microsoft.com/office/powerpoint/2010/main" val="190282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45615E2-E6D8-B5A1-A90D-E1DA3BEECC60}"/>
              </a:ext>
            </a:extLst>
          </p:cNvPr>
          <p:cNvSpPr txBox="1"/>
          <p:nvPr/>
        </p:nvSpPr>
        <p:spPr>
          <a:xfrm>
            <a:off x="541867" y="2877573"/>
            <a:ext cx="8204200" cy="1107996"/>
          </a:xfrm>
          <a:prstGeom prst="rect">
            <a:avLst/>
          </a:prstGeom>
          <a:noFill/>
        </p:spPr>
        <p:txBody>
          <a:bodyPr wrap="square" rtlCol="0">
            <a:spAutoFit/>
          </a:bodyPr>
          <a:lstStyle/>
          <a:p>
            <a:r>
              <a:rPr lang="en-GB" sz="2500" dirty="0">
                <a:solidFill>
                  <a:schemeClr val="bg1"/>
                </a:solidFill>
                <a:latin typeface="Helvetica Target Internet" panose="020B0403020202020204" pitchFamily="34" charset="0"/>
              </a:rPr>
              <a:t>    Audit statements</a:t>
            </a:r>
            <a:br>
              <a:rPr lang="en-GB" sz="2500" dirty="0">
                <a:solidFill>
                  <a:schemeClr val="bg1"/>
                </a:solidFill>
                <a:latin typeface="Helvetica Target Internet" panose="020B0403020202020204" pitchFamily="34" charset="0"/>
              </a:rPr>
            </a:br>
            <a:br>
              <a:rPr lang="en-GB" sz="2500" dirty="0">
                <a:solidFill>
                  <a:schemeClr val="bg1"/>
                </a:solidFill>
                <a:latin typeface="Helvetica Target Internet" panose="020B0403020202020204" pitchFamily="34" charset="0"/>
              </a:rPr>
            </a:br>
            <a:r>
              <a:rPr lang="en-US" sz="1600" dirty="0">
                <a:solidFill>
                  <a:schemeClr val="bg1"/>
                </a:solidFill>
                <a:latin typeface="Helvetica Target Internet" panose="020B0403020202020204" pitchFamily="34" charset="0"/>
              </a:rPr>
              <a:t>Use next slides to score your </a:t>
            </a:r>
            <a:r>
              <a:rPr lang="en-US" sz="1600" dirty="0" err="1">
                <a:solidFill>
                  <a:schemeClr val="bg1"/>
                </a:solidFill>
                <a:latin typeface="Helvetica Target Internet" panose="020B0403020202020204" pitchFamily="34" charset="0"/>
              </a:rPr>
              <a:t>organisation</a:t>
            </a:r>
            <a:r>
              <a:rPr lang="en-US" sz="1600" dirty="0">
                <a:solidFill>
                  <a:schemeClr val="bg1"/>
                </a:solidFill>
                <a:latin typeface="Helvetica Target Internet" panose="020B0403020202020204" pitchFamily="34" charset="0"/>
              </a:rPr>
              <a:t> out of 10 for each     Performance statement</a:t>
            </a:r>
            <a:endParaRPr lang="en-DE" sz="1600" dirty="0">
              <a:solidFill>
                <a:schemeClr val="bg1"/>
              </a:solidFill>
              <a:latin typeface="Helvetica Target Internet" panose="020B0403020202020204" pitchFamily="34" charset="0"/>
            </a:endParaRPr>
          </a:p>
        </p:txBody>
      </p:sp>
      <p:pic>
        <p:nvPicPr>
          <p:cNvPr id="3" name="Picture 2" descr="Shape, arrow&#10;&#10;Description automatically generated">
            <a:extLst>
              <a:ext uri="{FF2B5EF4-FFF2-40B4-BE49-F238E27FC236}">
                <a16:creationId xmlns:a16="http://schemas.microsoft.com/office/drawing/2014/main" id="{1340E313-9B61-AC59-537D-EE10E7217973}"/>
              </a:ext>
            </a:extLst>
          </p:cNvPr>
          <p:cNvPicPr>
            <a:picLocks noChangeAspect="1"/>
          </p:cNvPicPr>
          <p:nvPr/>
        </p:nvPicPr>
        <p:blipFill>
          <a:blip r:embed="rId2"/>
          <a:stretch>
            <a:fillRect/>
          </a:stretch>
        </p:blipFill>
        <p:spPr>
          <a:xfrm>
            <a:off x="677274" y="2982019"/>
            <a:ext cx="246004" cy="246004"/>
          </a:xfrm>
          <a:prstGeom prst="rect">
            <a:avLst/>
          </a:prstGeom>
        </p:spPr>
      </p:pic>
      <p:pic>
        <p:nvPicPr>
          <p:cNvPr id="6" name="Picture 5" descr="Shape, square&#10;&#10;Description automatically generated">
            <a:extLst>
              <a:ext uri="{FF2B5EF4-FFF2-40B4-BE49-F238E27FC236}">
                <a16:creationId xmlns:a16="http://schemas.microsoft.com/office/drawing/2014/main" id="{59EE6273-36C1-BAB0-3920-DD64201AB0AB}"/>
              </a:ext>
            </a:extLst>
          </p:cNvPr>
          <p:cNvPicPr>
            <a:picLocks noChangeAspect="1"/>
          </p:cNvPicPr>
          <p:nvPr/>
        </p:nvPicPr>
        <p:blipFill>
          <a:blip r:embed="rId3"/>
          <a:stretch>
            <a:fillRect/>
          </a:stretch>
        </p:blipFill>
        <p:spPr>
          <a:xfrm>
            <a:off x="6162211" y="3734058"/>
            <a:ext cx="145766" cy="145766"/>
          </a:xfrm>
          <a:prstGeom prst="rect">
            <a:avLst/>
          </a:prstGeom>
        </p:spPr>
      </p:pic>
    </p:spTree>
    <p:extLst>
      <p:ext uri="{BB962C8B-B14F-4D97-AF65-F5344CB8AC3E}">
        <p14:creationId xmlns:p14="http://schemas.microsoft.com/office/powerpoint/2010/main" val="2913158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7361D7-070B-6300-4D00-C8C19F48605B}"/>
              </a:ext>
            </a:extLst>
          </p:cNvPr>
          <p:cNvSpPr/>
          <p:nvPr/>
        </p:nvSpPr>
        <p:spPr>
          <a:xfrm>
            <a:off x="0" y="0"/>
            <a:ext cx="88569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Helvetica Light" panose="020B0403020202020204" pitchFamily="34" charset="0"/>
              <a:cs typeface="Arial" panose="020B0604020202020204" pitchFamily="34" charset="0"/>
            </a:endParaRPr>
          </a:p>
          <a:p>
            <a:pPr algn="ctr"/>
            <a:endParaRPr lang="en-DE" sz="2400"/>
          </a:p>
        </p:txBody>
      </p:sp>
      <p:sp>
        <p:nvSpPr>
          <p:cNvPr id="13" name="object 2">
            <a:extLst>
              <a:ext uri="{FF2B5EF4-FFF2-40B4-BE49-F238E27FC236}">
                <a16:creationId xmlns:a16="http://schemas.microsoft.com/office/drawing/2014/main" id="{6375B2A7-EC84-C341-B09C-71278984F786}"/>
              </a:ext>
            </a:extLst>
          </p:cNvPr>
          <p:cNvSpPr txBox="1"/>
          <p:nvPr/>
        </p:nvSpPr>
        <p:spPr>
          <a:xfrm>
            <a:off x="623889" y="1548000"/>
            <a:ext cx="7812086" cy="5196294"/>
          </a:xfrm>
          <a:prstGeom prst="rect">
            <a:avLst/>
          </a:prstGeom>
          <a:noFill/>
        </p:spPr>
        <p:txBody>
          <a:bodyPr vert="horz" wrap="square" lIns="0" tIns="0" rIns="0" bIns="0" rtlCol="0">
            <a:spAutoFit/>
          </a:bodyPr>
          <a:lstStyle/>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﻿Our core business objectives are clearly articulated in ways which make them measurable and relevant to our digital agenda.</a:t>
            </a:r>
          </a:p>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We can connect the impact of our investment in digital initiatives on primary customer or market objectives. </a:t>
            </a:r>
          </a:p>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Our digital analytics are aligned to clear campaign objectives, which are connected to overarching business goals. </a:t>
            </a:r>
          </a:p>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Our finance team works in partnership with digital, marketing and other teams to improve the measurability of our investments and connect metrics to our primary customer or market objectives. </a:t>
            </a:r>
          </a:p>
          <a:p>
            <a:pPr marR="25399">
              <a:lnSpc>
                <a:spcPct val="125000"/>
              </a:lnSpc>
              <a:spcBef>
                <a:spcPts val="1200"/>
              </a:spcBef>
            </a:pPr>
            <a:r>
              <a:rPr lang="en-GB" sz="1600">
                <a:solidFill>
                  <a:schemeClr val="bg1"/>
                </a:solidFill>
                <a:latin typeface="Helvetica Target Internet" panose="020B0403020202020204" pitchFamily="34" charset="0"/>
                <a:cs typeface="Arial" panose="020B0604020202020204" pitchFamily="34" charset="0"/>
              </a:rPr>
              <a:t>We have a single, comprehensive measurement framework that helps us to understand the ROI for each of our channels.</a:t>
            </a:r>
          </a:p>
          <a:p>
            <a:pPr marL="16933" marR="25399">
              <a:spcBef>
                <a:spcPts val="187"/>
              </a:spcBef>
            </a:pPr>
            <a:endParaRPr lang="en-GB" sz="1600">
              <a:solidFill>
                <a:schemeClr val="bg1"/>
              </a:solidFill>
              <a:latin typeface="Helvetica Target Internet" panose="020B0403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55EB66F8-F6E6-8AA3-AF74-823DC3B8649B}"/>
              </a:ext>
            </a:extLst>
          </p:cNvPr>
          <p:cNvCxnSpPr>
            <a:cxnSpLocks/>
          </p:cNvCxnSpPr>
          <p:nvPr/>
        </p:nvCxnSpPr>
        <p:spPr>
          <a:xfrm>
            <a:off x="9131067" y="241697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5FDAF58-7CC3-1571-B676-EE716AC98BD9}"/>
              </a:ext>
            </a:extLst>
          </p:cNvPr>
          <p:cNvCxnSpPr>
            <a:cxnSpLocks/>
          </p:cNvCxnSpPr>
          <p:nvPr/>
        </p:nvCxnSpPr>
        <p:spPr>
          <a:xfrm>
            <a:off x="9131067" y="350318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9B1A0D1-56ED-4ED8-A1E8-2F5314F0D471}"/>
              </a:ext>
            </a:extLst>
          </p:cNvPr>
          <p:cNvCxnSpPr>
            <a:cxnSpLocks/>
          </p:cNvCxnSpPr>
          <p:nvPr/>
        </p:nvCxnSpPr>
        <p:spPr>
          <a:xfrm>
            <a:off x="9131067" y="458939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EBB0B31-DE45-CCFD-04D7-E82EF3C8D266}"/>
              </a:ext>
            </a:extLst>
          </p:cNvPr>
          <p:cNvCxnSpPr>
            <a:cxnSpLocks/>
          </p:cNvCxnSpPr>
          <p:nvPr/>
        </p:nvCxnSpPr>
        <p:spPr>
          <a:xfrm>
            <a:off x="9131067" y="567560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323C290-44BA-FD93-8BBB-887CB1F1A13E}"/>
              </a:ext>
            </a:extLst>
          </p:cNvPr>
          <p:cNvCxnSpPr>
            <a:cxnSpLocks/>
          </p:cNvCxnSpPr>
          <p:nvPr/>
        </p:nvCxnSpPr>
        <p:spPr>
          <a:xfrm>
            <a:off x="9131067" y="133076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47ECD22-688A-929B-6921-68210514078D}"/>
              </a:ext>
            </a:extLst>
          </p:cNvPr>
          <p:cNvCxnSpPr>
            <a:cxnSpLocks/>
          </p:cNvCxnSpPr>
          <p:nvPr/>
        </p:nvCxnSpPr>
        <p:spPr>
          <a:xfrm>
            <a:off x="9131067" y="6761812"/>
            <a:ext cx="277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object 2">
            <a:extLst>
              <a:ext uri="{FF2B5EF4-FFF2-40B4-BE49-F238E27FC236}">
                <a16:creationId xmlns:a16="http://schemas.microsoft.com/office/drawing/2014/main" id="{6206C2CF-01C4-67AE-CBF4-2EB5AC9BF3C4}"/>
              </a:ext>
            </a:extLst>
          </p:cNvPr>
          <p:cNvSpPr txBox="1"/>
          <p:nvPr/>
        </p:nvSpPr>
        <p:spPr>
          <a:xfrm>
            <a:off x="623888" y="657322"/>
            <a:ext cx="4151313" cy="408659"/>
          </a:xfrm>
          <a:prstGeom prst="rect">
            <a:avLst/>
          </a:prstGeom>
        </p:spPr>
        <p:txBody>
          <a:bodyPr vert="horz" wrap="square" lIns="0" tIns="23707" rIns="0" bIns="0" rtlCol="0">
            <a:spAutoFit/>
          </a:bodyPr>
          <a:lstStyle/>
          <a:p>
            <a:pPr marL="16933" marR="25399">
              <a:spcBef>
                <a:spcPts val="187"/>
              </a:spcBef>
            </a:pPr>
            <a:r>
              <a:rPr lang="en-GB" sz="2500" dirty="0">
                <a:solidFill>
                  <a:schemeClr val="bg1"/>
                </a:solidFill>
                <a:latin typeface="Helvetica Target Internet" panose="020B0403020202020204" pitchFamily="34" charset="0"/>
                <a:cs typeface="Arial" panose="020B0604020202020204" pitchFamily="34" charset="0"/>
              </a:rPr>
              <a:t>    Measurement</a:t>
            </a:r>
          </a:p>
        </p:txBody>
      </p:sp>
      <p:sp>
        <p:nvSpPr>
          <p:cNvPr id="31" name="object 2">
            <a:extLst>
              <a:ext uri="{FF2B5EF4-FFF2-40B4-BE49-F238E27FC236}">
                <a16:creationId xmlns:a16="http://schemas.microsoft.com/office/drawing/2014/main" id="{2FBA6DD0-F96C-0F59-3419-1224CAD2DD1A}"/>
              </a:ext>
            </a:extLst>
          </p:cNvPr>
          <p:cNvSpPr txBox="1"/>
          <p:nvPr/>
        </p:nvSpPr>
        <p:spPr>
          <a:xfrm>
            <a:off x="8856920" y="764227"/>
            <a:ext cx="3335079" cy="270160"/>
          </a:xfrm>
          <a:prstGeom prst="rect">
            <a:avLst/>
          </a:prstGeom>
        </p:spPr>
        <p:txBody>
          <a:bodyPr vert="horz" wrap="square" lIns="0" tIns="23707" rIns="0" bIns="0" rtlCol="0">
            <a:spAutoFit/>
          </a:bodyPr>
          <a:lstStyle/>
          <a:p>
            <a:pPr marL="16933" marR="25399" algn="ctr">
              <a:spcBef>
                <a:spcPts val="187"/>
              </a:spcBef>
            </a:pPr>
            <a:r>
              <a:rPr lang="en-GB" sz="1600">
                <a:latin typeface="Helvetica Light" panose="020B0403020202020204" pitchFamily="34" charset="0"/>
                <a:cs typeface="Arial" panose="020B0604020202020204" pitchFamily="34" charset="0"/>
              </a:rPr>
              <a:t>Score out of 10</a:t>
            </a:r>
          </a:p>
        </p:txBody>
      </p:sp>
      <p:sp>
        <p:nvSpPr>
          <p:cNvPr id="2" name="TextBox 1">
            <a:extLst>
              <a:ext uri="{FF2B5EF4-FFF2-40B4-BE49-F238E27FC236}">
                <a16:creationId xmlns:a16="http://schemas.microsoft.com/office/drawing/2014/main" id="{84A13468-0A5A-B962-4D8B-CAC1289E12F7}"/>
              </a:ext>
            </a:extLst>
          </p:cNvPr>
          <p:cNvSpPr txBox="1"/>
          <p:nvPr/>
        </p:nvSpPr>
        <p:spPr>
          <a:xfrm>
            <a:off x="9131067" y="1330763"/>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3" name="TextBox 2">
            <a:extLst>
              <a:ext uri="{FF2B5EF4-FFF2-40B4-BE49-F238E27FC236}">
                <a16:creationId xmlns:a16="http://schemas.microsoft.com/office/drawing/2014/main" id="{BB1D8A7F-C3A9-9B38-4521-688A3A9C86B1}"/>
              </a:ext>
            </a:extLst>
          </p:cNvPr>
          <p:cNvSpPr txBox="1"/>
          <p:nvPr/>
        </p:nvSpPr>
        <p:spPr>
          <a:xfrm>
            <a:off x="9138459" y="2416971"/>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4" name="TextBox 3">
            <a:extLst>
              <a:ext uri="{FF2B5EF4-FFF2-40B4-BE49-F238E27FC236}">
                <a16:creationId xmlns:a16="http://schemas.microsoft.com/office/drawing/2014/main" id="{B785A5C5-3A1A-5AB1-D5A9-4ECD7A8377A0}"/>
              </a:ext>
            </a:extLst>
          </p:cNvPr>
          <p:cNvSpPr txBox="1"/>
          <p:nvPr/>
        </p:nvSpPr>
        <p:spPr>
          <a:xfrm>
            <a:off x="9138459" y="3512499"/>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6" name="TextBox 5">
            <a:extLst>
              <a:ext uri="{FF2B5EF4-FFF2-40B4-BE49-F238E27FC236}">
                <a16:creationId xmlns:a16="http://schemas.microsoft.com/office/drawing/2014/main" id="{BED4B751-AEBA-3C85-7023-E1A13FD3B811}"/>
              </a:ext>
            </a:extLst>
          </p:cNvPr>
          <p:cNvSpPr txBox="1"/>
          <p:nvPr/>
        </p:nvSpPr>
        <p:spPr>
          <a:xfrm>
            <a:off x="9138459" y="4601814"/>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7" name="TextBox 6">
            <a:extLst>
              <a:ext uri="{FF2B5EF4-FFF2-40B4-BE49-F238E27FC236}">
                <a16:creationId xmlns:a16="http://schemas.microsoft.com/office/drawing/2014/main" id="{6C552091-BD03-EC91-3CE2-07BA594552E8}"/>
              </a:ext>
            </a:extLst>
          </p:cNvPr>
          <p:cNvSpPr txBox="1"/>
          <p:nvPr/>
        </p:nvSpPr>
        <p:spPr>
          <a:xfrm>
            <a:off x="9138459" y="5691129"/>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pic>
        <p:nvPicPr>
          <p:cNvPr id="8" name="Picture 7" descr="Shape, square&#10;&#10;Description automatically generated">
            <a:extLst>
              <a:ext uri="{FF2B5EF4-FFF2-40B4-BE49-F238E27FC236}">
                <a16:creationId xmlns:a16="http://schemas.microsoft.com/office/drawing/2014/main" id="{5912B90C-EE02-201A-6496-4545B2194F60}"/>
              </a:ext>
            </a:extLst>
          </p:cNvPr>
          <p:cNvPicPr>
            <a:picLocks noChangeAspect="1"/>
          </p:cNvPicPr>
          <p:nvPr/>
        </p:nvPicPr>
        <p:blipFill>
          <a:blip r:embed="rId2"/>
          <a:stretch>
            <a:fillRect/>
          </a:stretch>
        </p:blipFill>
        <p:spPr>
          <a:xfrm>
            <a:off x="649599" y="757969"/>
            <a:ext cx="224163" cy="224163"/>
          </a:xfrm>
          <a:prstGeom prst="rect">
            <a:avLst/>
          </a:prstGeom>
        </p:spPr>
      </p:pic>
    </p:spTree>
    <p:extLst>
      <p:ext uri="{BB962C8B-B14F-4D97-AF65-F5344CB8AC3E}">
        <p14:creationId xmlns:p14="http://schemas.microsoft.com/office/powerpoint/2010/main" val="682074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91C27F-E512-2DD6-1DDD-1E0F3AEDC798}"/>
              </a:ext>
            </a:extLst>
          </p:cNvPr>
          <p:cNvSpPr/>
          <p:nvPr/>
        </p:nvSpPr>
        <p:spPr>
          <a:xfrm>
            <a:off x="0" y="0"/>
            <a:ext cx="88569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Helvetica Light" panose="020B0403020202020204" pitchFamily="34" charset="0"/>
              <a:cs typeface="Arial" panose="020B0604020202020204" pitchFamily="34" charset="0"/>
            </a:endParaRPr>
          </a:p>
          <a:p>
            <a:pPr algn="ctr"/>
            <a:endParaRPr lang="en-DE" sz="2400"/>
          </a:p>
        </p:txBody>
      </p:sp>
      <p:sp>
        <p:nvSpPr>
          <p:cNvPr id="13" name="object 2">
            <a:extLst>
              <a:ext uri="{FF2B5EF4-FFF2-40B4-BE49-F238E27FC236}">
                <a16:creationId xmlns:a16="http://schemas.microsoft.com/office/drawing/2014/main" id="{6375B2A7-EC84-C341-B09C-71278984F786}"/>
              </a:ext>
            </a:extLst>
          </p:cNvPr>
          <p:cNvSpPr txBox="1"/>
          <p:nvPr/>
        </p:nvSpPr>
        <p:spPr>
          <a:xfrm>
            <a:off x="623889" y="1548000"/>
            <a:ext cx="7812086" cy="5134804"/>
          </a:xfrm>
          <a:prstGeom prst="rect">
            <a:avLst/>
          </a:prstGeom>
          <a:noFill/>
        </p:spPr>
        <p:txBody>
          <a:bodyPr vert="horz" wrap="square" lIns="0" tIns="0" rIns="0" bIns="0" rtlCol="0">
            <a:spAutoFit/>
          </a:bodyPr>
          <a:lstStyle/>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﻿We have clear communication from our leaders that positively encourages experimentation and testing. </a:t>
            </a:r>
          </a:p>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We do not stigmatize failure and we proactively share lessons learned from our digital experimentation. </a:t>
            </a:r>
          </a:p>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Market insights are shared widely within our organization to help different teams to identify opportunities for innovation. </a:t>
            </a:r>
          </a:p>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We have clear processes in place to enable and govern experimentation, and to support a culture of managed risk.</a:t>
            </a:r>
          </a:p>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We incentivize and reward individuals and teams for developing new ideas or experiments.</a:t>
            </a:r>
          </a:p>
          <a:p>
            <a:pPr marL="16933" marR="25399">
              <a:lnSpc>
                <a:spcPts val="1427"/>
              </a:lnSpc>
              <a:spcBef>
                <a:spcPts val="187"/>
              </a:spcBef>
            </a:pPr>
            <a:endParaRPr lang="en-GB" sz="1600">
              <a:solidFill>
                <a:schemeClr val="bg1"/>
              </a:solidFill>
              <a:latin typeface="Helvetica Target Internet" panose="020B0403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DA140868-A198-16A1-0145-872D8EE59EE0}"/>
              </a:ext>
            </a:extLst>
          </p:cNvPr>
          <p:cNvCxnSpPr>
            <a:cxnSpLocks/>
          </p:cNvCxnSpPr>
          <p:nvPr/>
        </p:nvCxnSpPr>
        <p:spPr>
          <a:xfrm>
            <a:off x="9131067" y="241697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4EBF527-1249-6D58-2E0B-0DB86808BEED}"/>
              </a:ext>
            </a:extLst>
          </p:cNvPr>
          <p:cNvCxnSpPr>
            <a:cxnSpLocks/>
          </p:cNvCxnSpPr>
          <p:nvPr/>
        </p:nvCxnSpPr>
        <p:spPr>
          <a:xfrm>
            <a:off x="9131067" y="350318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62AF842-E619-E88D-0E3F-758E944F050A}"/>
              </a:ext>
            </a:extLst>
          </p:cNvPr>
          <p:cNvCxnSpPr>
            <a:cxnSpLocks/>
          </p:cNvCxnSpPr>
          <p:nvPr/>
        </p:nvCxnSpPr>
        <p:spPr>
          <a:xfrm>
            <a:off x="9131067" y="458939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9F7736B-169A-CC2C-345C-0F0900345209}"/>
              </a:ext>
            </a:extLst>
          </p:cNvPr>
          <p:cNvCxnSpPr>
            <a:cxnSpLocks/>
          </p:cNvCxnSpPr>
          <p:nvPr/>
        </p:nvCxnSpPr>
        <p:spPr>
          <a:xfrm>
            <a:off x="9131067" y="567560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40C4EA2-B0CD-3D78-A83E-406BC337FA1B}"/>
              </a:ext>
            </a:extLst>
          </p:cNvPr>
          <p:cNvCxnSpPr>
            <a:cxnSpLocks/>
          </p:cNvCxnSpPr>
          <p:nvPr/>
        </p:nvCxnSpPr>
        <p:spPr>
          <a:xfrm>
            <a:off x="9131067" y="133076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570642-B9C8-D9E0-DDEE-FD1BF11BA84B}"/>
              </a:ext>
            </a:extLst>
          </p:cNvPr>
          <p:cNvCxnSpPr>
            <a:cxnSpLocks/>
          </p:cNvCxnSpPr>
          <p:nvPr/>
        </p:nvCxnSpPr>
        <p:spPr>
          <a:xfrm>
            <a:off x="9131067" y="6761812"/>
            <a:ext cx="277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object 2">
            <a:extLst>
              <a:ext uri="{FF2B5EF4-FFF2-40B4-BE49-F238E27FC236}">
                <a16:creationId xmlns:a16="http://schemas.microsoft.com/office/drawing/2014/main" id="{F4A34978-2D62-F4CB-17B9-A22C08DFA1E1}"/>
              </a:ext>
            </a:extLst>
          </p:cNvPr>
          <p:cNvSpPr txBox="1"/>
          <p:nvPr/>
        </p:nvSpPr>
        <p:spPr>
          <a:xfrm>
            <a:off x="623889" y="657322"/>
            <a:ext cx="6731105" cy="408659"/>
          </a:xfrm>
          <a:prstGeom prst="rect">
            <a:avLst/>
          </a:prstGeom>
        </p:spPr>
        <p:txBody>
          <a:bodyPr vert="horz" wrap="square" lIns="0" tIns="23707" rIns="0" bIns="0" rtlCol="0">
            <a:spAutoFit/>
          </a:bodyPr>
          <a:lstStyle/>
          <a:p>
            <a:pPr marL="16933" marR="25399">
              <a:spcBef>
                <a:spcPts val="187"/>
              </a:spcBef>
            </a:pPr>
            <a:r>
              <a:rPr lang="en-GB" sz="2500" dirty="0">
                <a:solidFill>
                  <a:schemeClr val="bg1"/>
                </a:solidFill>
                <a:latin typeface="Helvetica Target Internet" panose="020B0403020202020204" pitchFamily="34" charset="0"/>
                <a:cs typeface="Arial" panose="020B0604020202020204" pitchFamily="34" charset="0"/>
              </a:rPr>
              <a:t>    Innovation and Entrepreneurship</a:t>
            </a:r>
          </a:p>
        </p:txBody>
      </p:sp>
      <p:sp>
        <p:nvSpPr>
          <p:cNvPr id="25" name="object 2">
            <a:extLst>
              <a:ext uri="{FF2B5EF4-FFF2-40B4-BE49-F238E27FC236}">
                <a16:creationId xmlns:a16="http://schemas.microsoft.com/office/drawing/2014/main" id="{3EC9CA1B-33F0-858E-9796-AB7357ECC856}"/>
              </a:ext>
            </a:extLst>
          </p:cNvPr>
          <p:cNvSpPr txBox="1"/>
          <p:nvPr/>
        </p:nvSpPr>
        <p:spPr>
          <a:xfrm>
            <a:off x="8856920" y="764227"/>
            <a:ext cx="3335079" cy="270160"/>
          </a:xfrm>
          <a:prstGeom prst="rect">
            <a:avLst/>
          </a:prstGeom>
        </p:spPr>
        <p:txBody>
          <a:bodyPr vert="horz" wrap="square" lIns="0" tIns="23707" rIns="0" bIns="0" rtlCol="0">
            <a:spAutoFit/>
          </a:bodyPr>
          <a:lstStyle/>
          <a:p>
            <a:pPr marL="16933" marR="25399" algn="ctr">
              <a:spcBef>
                <a:spcPts val="187"/>
              </a:spcBef>
            </a:pPr>
            <a:r>
              <a:rPr lang="en-GB" sz="1600">
                <a:latin typeface="Helvetica Light" panose="020B0403020202020204" pitchFamily="34" charset="0"/>
                <a:cs typeface="Arial" panose="020B0604020202020204" pitchFamily="34" charset="0"/>
              </a:rPr>
              <a:t>Score out of 10</a:t>
            </a:r>
          </a:p>
        </p:txBody>
      </p:sp>
      <p:sp>
        <p:nvSpPr>
          <p:cNvPr id="3" name="TextBox 2">
            <a:extLst>
              <a:ext uri="{FF2B5EF4-FFF2-40B4-BE49-F238E27FC236}">
                <a16:creationId xmlns:a16="http://schemas.microsoft.com/office/drawing/2014/main" id="{E4058102-BC5B-1FD7-8735-89B69A6454B6}"/>
              </a:ext>
            </a:extLst>
          </p:cNvPr>
          <p:cNvSpPr txBox="1"/>
          <p:nvPr/>
        </p:nvSpPr>
        <p:spPr>
          <a:xfrm>
            <a:off x="9131067" y="1330763"/>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4" name="TextBox 3">
            <a:extLst>
              <a:ext uri="{FF2B5EF4-FFF2-40B4-BE49-F238E27FC236}">
                <a16:creationId xmlns:a16="http://schemas.microsoft.com/office/drawing/2014/main" id="{B4075AAF-D4CD-874C-9BA2-5952EAD23FA3}"/>
              </a:ext>
            </a:extLst>
          </p:cNvPr>
          <p:cNvSpPr txBox="1"/>
          <p:nvPr/>
        </p:nvSpPr>
        <p:spPr>
          <a:xfrm>
            <a:off x="9138459" y="2416971"/>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5" name="TextBox 4">
            <a:extLst>
              <a:ext uri="{FF2B5EF4-FFF2-40B4-BE49-F238E27FC236}">
                <a16:creationId xmlns:a16="http://schemas.microsoft.com/office/drawing/2014/main" id="{06C30DBC-6799-F700-D20F-8512534DABDE}"/>
              </a:ext>
            </a:extLst>
          </p:cNvPr>
          <p:cNvSpPr txBox="1"/>
          <p:nvPr/>
        </p:nvSpPr>
        <p:spPr>
          <a:xfrm>
            <a:off x="9138459" y="3512499"/>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6" name="TextBox 5">
            <a:extLst>
              <a:ext uri="{FF2B5EF4-FFF2-40B4-BE49-F238E27FC236}">
                <a16:creationId xmlns:a16="http://schemas.microsoft.com/office/drawing/2014/main" id="{869ABF8A-1FA5-8D3B-FA14-AA9A6A56D530}"/>
              </a:ext>
            </a:extLst>
          </p:cNvPr>
          <p:cNvSpPr txBox="1"/>
          <p:nvPr/>
        </p:nvSpPr>
        <p:spPr>
          <a:xfrm>
            <a:off x="9138459" y="4601814"/>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7" name="TextBox 6">
            <a:extLst>
              <a:ext uri="{FF2B5EF4-FFF2-40B4-BE49-F238E27FC236}">
                <a16:creationId xmlns:a16="http://schemas.microsoft.com/office/drawing/2014/main" id="{DEF0FB0A-7D95-C507-CF6C-7864823DCB46}"/>
              </a:ext>
            </a:extLst>
          </p:cNvPr>
          <p:cNvSpPr txBox="1"/>
          <p:nvPr/>
        </p:nvSpPr>
        <p:spPr>
          <a:xfrm>
            <a:off x="9138459" y="5691129"/>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pic>
        <p:nvPicPr>
          <p:cNvPr id="8" name="Picture 7" descr="Shape, square&#10;&#10;Description automatically generated">
            <a:extLst>
              <a:ext uri="{FF2B5EF4-FFF2-40B4-BE49-F238E27FC236}">
                <a16:creationId xmlns:a16="http://schemas.microsoft.com/office/drawing/2014/main" id="{C254C053-C051-79F6-C760-B83BAF184DC1}"/>
              </a:ext>
            </a:extLst>
          </p:cNvPr>
          <p:cNvPicPr>
            <a:picLocks noChangeAspect="1"/>
          </p:cNvPicPr>
          <p:nvPr/>
        </p:nvPicPr>
        <p:blipFill>
          <a:blip r:embed="rId2"/>
          <a:stretch>
            <a:fillRect/>
          </a:stretch>
        </p:blipFill>
        <p:spPr>
          <a:xfrm>
            <a:off x="649599" y="757969"/>
            <a:ext cx="224163" cy="224163"/>
          </a:xfrm>
          <a:prstGeom prst="rect">
            <a:avLst/>
          </a:prstGeom>
        </p:spPr>
      </p:pic>
    </p:spTree>
    <p:extLst>
      <p:ext uri="{BB962C8B-B14F-4D97-AF65-F5344CB8AC3E}">
        <p14:creationId xmlns:p14="http://schemas.microsoft.com/office/powerpoint/2010/main" val="2461666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5057F1-8979-9866-0187-3063E777AE69}"/>
              </a:ext>
            </a:extLst>
          </p:cNvPr>
          <p:cNvSpPr/>
          <p:nvPr/>
        </p:nvSpPr>
        <p:spPr>
          <a:xfrm>
            <a:off x="0" y="0"/>
            <a:ext cx="88569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Helvetica Light" panose="020B0403020202020204" pitchFamily="34" charset="0"/>
              <a:cs typeface="Arial" panose="020B0604020202020204" pitchFamily="34" charset="0"/>
            </a:endParaRPr>
          </a:p>
          <a:p>
            <a:pPr algn="ctr"/>
            <a:endParaRPr lang="en-DE" sz="2400"/>
          </a:p>
        </p:txBody>
      </p:sp>
      <p:sp>
        <p:nvSpPr>
          <p:cNvPr id="13" name="object 2">
            <a:extLst>
              <a:ext uri="{FF2B5EF4-FFF2-40B4-BE49-F238E27FC236}">
                <a16:creationId xmlns:a16="http://schemas.microsoft.com/office/drawing/2014/main" id="{6375B2A7-EC84-C341-B09C-71278984F786}"/>
              </a:ext>
            </a:extLst>
          </p:cNvPr>
          <p:cNvSpPr txBox="1"/>
          <p:nvPr/>
        </p:nvSpPr>
        <p:spPr>
          <a:xfrm>
            <a:off x="623889" y="1548000"/>
            <a:ext cx="7812086" cy="5442580"/>
          </a:xfrm>
          <a:prstGeom prst="rect">
            <a:avLst/>
          </a:prstGeom>
          <a:noFill/>
        </p:spPr>
        <p:txBody>
          <a:bodyPr vert="horz" wrap="square" lIns="0" tIns="0" rIns="0" bIns="0" rtlCol="0">
            <a:spAutoFit/>
          </a:bodyPr>
          <a:lstStyle/>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﻿We can connect the impact of our investment in digital initiatives on ﻿financial outcomes and business performance. </a:t>
            </a:r>
          </a:p>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Our finance team works in partnership with digital, marketing and other teams to improve the measurability of our investments and connect metrics to financial outcomes and business impact.</a:t>
            </a:r>
          </a:p>
          <a:p>
            <a:pPr marR="25399">
              <a:lnSpc>
                <a:spcPct val="125000"/>
              </a:lnSpc>
              <a:spcBef>
                <a:spcPts val="1200"/>
              </a:spcBef>
            </a:pPr>
            <a:r>
              <a:rPr lang="en-GB" sz="1600">
                <a:solidFill>
                  <a:schemeClr val="bg1"/>
                </a:solidFill>
                <a:latin typeface="Helvetica Target Internet" panose="020B0403020202020204" pitchFamily="34" charset="0"/>
                <a:cs typeface="Arial" panose="020B0604020202020204" pitchFamily="34" charset="0"/>
              </a:rPr>
              <a:t>We use financial impact assessments as part of developing business cases for investments in new digital initiatives. </a:t>
            </a:r>
          </a:p>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Where financial measurability is not possible, we collaborate effectively to agree alternative, robust performance evaluation.</a:t>
            </a:r>
          </a:p>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Financial impact is not the only criteria we use to evaluate investment in new digital initiatives – it is important, but we take a balanced approach so as not to stifle innovation and experimentation.</a:t>
            </a:r>
          </a:p>
          <a:p>
            <a:pPr marL="16933" marR="25399">
              <a:lnSpc>
                <a:spcPts val="1427"/>
              </a:lnSpc>
              <a:spcBef>
                <a:spcPts val="187"/>
              </a:spcBef>
            </a:pPr>
            <a:endParaRPr lang="en-GB" sz="1600">
              <a:solidFill>
                <a:schemeClr val="bg1"/>
              </a:solidFill>
              <a:latin typeface="Helvetica Target Internet" panose="020B0403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76D7B13C-8595-4D29-82A9-F2FF114F0770}"/>
              </a:ext>
            </a:extLst>
          </p:cNvPr>
          <p:cNvCxnSpPr>
            <a:cxnSpLocks/>
          </p:cNvCxnSpPr>
          <p:nvPr/>
        </p:nvCxnSpPr>
        <p:spPr>
          <a:xfrm>
            <a:off x="9131067" y="241697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9CD2798-DB8F-E565-6291-3A7E2567BA27}"/>
              </a:ext>
            </a:extLst>
          </p:cNvPr>
          <p:cNvCxnSpPr>
            <a:cxnSpLocks/>
          </p:cNvCxnSpPr>
          <p:nvPr/>
        </p:nvCxnSpPr>
        <p:spPr>
          <a:xfrm>
            <a:off x="9131067" y="350318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477DE3-8AF0-0A22-A7FD-8317304140F8}"/>
              </a:ext>
            </a:extLst>
          </p:cNvPr>
          <p:cNvCxnSpPr>
            <a:cxnSpLocks/>
          </p:cNvCxnSpPr>
          <p:nvPr/>
        </p:nvCxnSpPr>
        <p:spPr>
          <a:xfrm>
            <a:off x="9131067" y="458939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664E23B-5473-5207-AD74-D4D728A487F1}"/>
              </a:ext>
            </a:extLst>
          </p:cNvPr>
          <p:cNvCxnSpPr>
            <a:cxnSpLocks/>
          </p:cNvCxnSpPr>
          <p:nvPr/>
        </p:nvCxnSpPr>
        <p:spPr>
          <a:xfrm>
            <a:off x="9131067" y="567560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2F32E3B-31FE-A1A7-6066-A64B48054315}"/>
              </a:ext>
            </a:extLst>
          </p:cNvPr>
          <p:cNvCxnSpPr>
            <a:cxnSpLocks/>
          </p:cNvCxnSpPr>
          <p:nvPr/>
        </p:nvCxnSpPr>
        <p:spPr>
          <a:xfrm>
            <a:off x="9131067" y="133076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5522D6A-6595-9AA4-6FB9-60D37C112643}"/>
              </a:ext>
            </a:extLst>
          </p:cNvPr>
          <p:cNvCxnSpPr>
            <a:cxnSpLocks/>
          </p:cNvCxnSpPr>
          <p:nvPr/>
        </p:nvCxnSpPr>
        <p:spPr>
          <a:xfrm>
            <a:off x="9131067" y="6761812"/>
            <a:ext cx="277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object 2">
            <a:extLst>
              <a:ext uri="{FF2B5EF4-FFF2-40B4-BE49-F238E27FC236}">
                <a16:creationId xmlns:a16="http://schemas.microsoft.com/office/drawing/2014/main" id="{835737A2-FA80-ECC8-187B-11A0DF645BF5}"/>
              </a:ext>
            </a:extLst>
          </p:cNvPr>
          <p:cNvSpPr txBox="1"/>
          <p:nvPr/>
        </p:nvSpPr>
        <p:spPr>
          <a:xfrm>
            <a:off x="623888" y="657322"/>
            <a:ext cx="4151313" cy="408659"/>
          </a:xfrm>
          <a:prstGeom prst="rect">
            <a:avLst/>
          </a:prstGeom>
        </p:spPr>
        <p:txBody>
          <a:bodyPr vert="horz" wrap="square" lIns="0" tIns="23707" rIns="0" bIns="0" rtlCol="0">
            <a:spAutoFit/>
          </a:bodyPr>
          <a:lstStyle/>
          <a:p>
            <a:pPr marL="16933" marR="25399">
              <a:spcBef>
                <a:spcPts val="187"/>
              </a:spcBef>
            </a:pPr>
            <a:r>
              <a:rPr lang="en-GB" sz="2500" dirty="0">
                <a:solidFill>
                  <a:schemeClr val="bg1"/>
                </a:solidFill>
                <a:latin typeface="Helvetica Target Internet" panose="020B0403020202020204" pitchFamily="34" charset="0"/>
                <a:cs typeface="Arial" panose="020B0604020202020204" pitchFamily="34" charset="0"/>
              </a:rPr>
              <a:t>    Financial</a:t>
            </a:r>
          </a:p>
        </p:txBody>
      </p:sp>
      <p:sp>
        <p:nvSpPr>
          <p:cNvPr id="25" name="object 2">
            <a:extLst>
              <a:ext uri="{FF2B5EF4-FFF2-40B4-BE49-F238E27FC236}">
                <a16:creationId xmlns:a16="http://schemas.microsoft.com/office/drawing/2014/main" id="{C591366A-EA1F-7FC9-C7E9-4174039F4E77}"/>
              </a:ext>
            </a:extLst>
          </p:cNvPr>
          <p:cNvSpPr txBox="1"/>
          <p:nvPr/>
        </p:nvSpPr>
        <p:spPr>
          <a:xfrm>
            <a:off x="8856920" y="764227"/>
            <a:ext cx="3335079" cy="270160"/>
          </a:xfrm>
          <a:prstGeom prst="rect">
            <a:avLst/>
          </a:prstGeom>
        </p:spPr>
        <p:txBody>
          <a:bodyPr vert="horz" wrap="square" lIns="0" tIns="23707" rIns="0" bIns="0" rtlCol="0">
            <a:spAutoFit/>
          </a:bodyPr>
          <a:lstStyle/>
          <a:p>
            <a:pPr marL="16933" marR="25399" algn="ctr">
              <a:spcBef>
                <a:spcPts val="187"/>
              </a:spcBef>
            </a:pPr>
            <a:r>
              <a:rPr lang="en-GB" sz="1600">
                <a:latin typeface="Helvetica Light" panose="020B0403020202020204" pitchFamily="34" charset="0"/>
                <a:cs typeface="Arial" panose="020B0604020202020204" pitchFamily="34" charset="0"/>
              </a:rPr>
              <a:t>Score out of 10</a:t>
            </a:r>
          </a:p>
        </p:txBody>
      </p:sp>
      <p:sp>
        <p:nvSpPr>
          <p:cNvPr id="3" name="TextBox 2">
            <a:extLst>
              <a:ext uri="{FF2B5EF4-FFF2-40B4-BE49-F238E27FC236}">
                <a16:creationId xmlns:a16="http://schemas.microsoft.com/office/drawing/2014/main" id="{E769AC36-0FC5-BF62-6983-DC7D9AF9D02E}"/>
              </a:ext>
            </a:extLst>
          </p:cNvPr>
          <p:cNvSpPr txBox="1"/>
          <p:nvPr/>
        </p:nvSpPr>
        <p:spPr>
          <a:xfrm>
            <a:off x="9131067" y="1330763"/>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4" name="TextBox 3">
            <a:extLst>
              <a:ext uri="{FF2B5EF4-FFF2-40B4-BE49-F238E27FC236}">
                <a16:creationId xmlns:a16="http://schemas.microsoft.com/office/drawing/2014/main" id="{58C3D7E3-58E0-FE13-2613-6CD9DEA0D5C8}"/>
              </a:ext>
            </a:extLst>
          </p:cNvPr>
          <p:cNvSpPr txBox="1"/>
          <p:nvPr/>
        </p:nvSpPr>
        <p:spPr>
          <a:xfrm>
            <a:off x="9138459" y="2416971"/>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5" name="TextBox 4">
            <a:extLst>
              <a:ext uri="{FF2B5EF4-FFF2-40B4-BE49-F238E27FC236}">
                <a16:creationId xmlns:a16="http://schemas.microsoft.com/office/drawing/2014/main" id="{A652F0E1-C903-7BA4-99BD-DD063F91CA58}"/>
              </a:ext>
            </a:extLst>
          </p:cNvPr>
          <p:cNvSpPr txBox="1"/>
          <p:nvPr/>
        </p:nvSpPr>
        <p:spPr>
          <a:xfrm>
            <a:off x="9138459" y="3512499"/>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6" name="TextBox 5">
            <a:extLst>
              <a:ext uri="{FF2B5EF4-FFF2-40B4-BE49-F238E27FC236}">
                <a16:creationId xmlns:a16="http://schemas.microsoft.com/office/drawing/2014/main" id="{AEC2343D-6F59-74AD-706C-3B2946870827}"/>
              </a:ext>
            </a:extLst>
          </p:cNvPr>
          <p:cNvSpPr txBox="1"/>
          <p:nvPr/>
        </p:nvSpPr>
        <p:spPr>
          <a:xfrm>
            <a:off x="9138459" y="4601814"/>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7" name="TextBox 6">
            <a:extLst>
              <a:ext uri="{FF2B5EF4-FFF2-40B4-BE49-F238E27FC236}">
                <a16:creationId xmlns:a16="http://schemas.microsoft.com/office/drawing/2014/main" id="{D664495C-D5D5-CAFA-70A2-560B8C8FF8D9}"/>
              </a:ext>
            </a:extLst>
          </p:cNvPr>
          <p:cNvSpPr txBox="1"/>
          <p:nvPr/>
        </p:nvSpPr>
        <p:spPr>
          <a:xfrm>
            <a:off x="9138459" y="5691129"/>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pic>
        <p:nvPicPr>
          <p:cNvPr id="8" name="Picture 7" descr="Shape, square&#10;&#10;Description automatically generated">
            <a:extLst>
              <a:ext uri="{FF2B5EF4-FFF2-40B4-BE49-F238E27FC236}">
                <a16:creationId xmlns:a16="http://schemas.microsoft.com/office/drawing/2014/main" id="{2EDBAFCF-30AB-BB06-F482-993CB7A29168}"/>
              </a:ext>
            </a:extLst>
          </p:cNvPr>
          <p:cNvPicPr>
            <a:picLocks noChangeAspect="1"/>
          </p:cNvPicPr>
          <p:nvPr/>
        </p:nvPicPr>
        <p:blipFill>
          <a:blip r:embed="rId2"/>
          <a:stretch>
            <a:fillRect/>
          </a:stretch>
        </p:blipFill>
        <p:spPr>
          <a:xfrm>
            <a:off x="649599" y="757969"/>
            <a:ext cx="224163" cy="224163"/>
          </a:xfrm>
          <a:prstGeom prst="rect">
            <a:avLst/>
          </a:prstGeom>
        </p:spPr>
      </p:pic>
    </p:spTree>
    <p:extLst>
      <p:ext uri="{BB962C8B-B14F-4D97-AF65-F5344CB8AC3E}">
        <p14:creationId xmlns:p14="http://schemas.microsoft.com/office/powerpoint/2010/main" val="4123768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 circle&#10;&#10;Description automatically generated">
            <a:extLst>
              <a:ext uri="{FF2B5EF4-FFF2-40B4-BE49-F238E27FC236}">
                <a16:creationId xmlns:a16="http://schemas.microsoft.com/office/drawing/2014/main" id="{404F54A9-4A9B-B29E-3798-846FD67BA3EB}"/>
              </a:ext>
            </a:extLst>
          </p:cNvPr>
          <p:cNvPicPr>
            <a:picLocks noChangeAspect="1"/>
          </p:cNvPicPr>
          <p:nvPr/>
        </p:nvPicPr>
        <p:blipFill>
          <a:blip r:embed="rId2"/>
          <a:stretch>
            <a:fillRect/>
          </a:stretch>
        </p:blipFill>
        <p:spPr>
          <a:xfrm>
            <a:off x="375315" y="4852987"/>
            <a:ext cx="2005013" cy="2005013"/>
          </a:xfrm>
          <a:prstGeom prst="rect">
            <a:avLst/>
          </a:prstGeom>
        </p:spPr>
      </p:pic>
      <p:pic>
        <p:nvPicPr>
          <p:cNvPr id="9" name="Graphic 8">
            <a:extLst>
              <a:ext uri="{FF2B5EF4-FFF2-40B4-BE49-F238E27FC236}">
                <a16:creationId xmlns:a16="http://schemas.microsoft.com/office/drawing/2014/main" id="{F415C153-B391-1798-9027-F9BF86499A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928505">
            <a:off x="9608336" y="4825683"/>
            <a:ext cx="2005013" cy="1989100"/>
          </a:xfrm>
          <a:prstGeom prst="rect">
            <a:avLst/>
          </a:prstGeom>
        </p:spPr>
      </p:pic>
      <p:pic>
        <p:nvPicPr>
          <p:cNvPr id="7" name="Graphic 6">
            <a:extLst>
              <a:ext uri="{FF2B5EF4-FFF2-40B4-BE49-F238E27FC236}">
                <a16:creationId xmlns:a16="http://schemas.microsoft.com/office/drawing/2014/main" id="{74D8FF81-1A47-9086-35BB-448725812D0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9177451">
            <a:off x="4886138" y="5282273"/>
            <a:ext cx="1989100" cy="1989100"/>
          </a:xfrm>
          <a:prstGeom prst="rect">
            <a:avLst/>
          </a:prstGeom>
        </p:spPr>
      </p:pic>
      <p:sp>
        <p:nvSpPr>
          <p:cNvPr id="11" name="object 2">
            <a:extLst>
              <a:ext uri="{FF2B5EF4-FFF2-40B4-BE49-F238E27FC236}">
                <a16:creationId xmlns:a16="http://schemas.microsoft.com/office/drawing/2014/main" id="{A97782AA-1FEB-D1F7-340B-C01FD63611FB}"/>
              </a:ext>
            </a:extLst>
          </p:cNvPr>
          <p:cNvSpPr txBox="1"/>
          <p:nvPr/>
        </p:nvSpPr>
        <p:spPr>
          <a:xfrm>
            <a:off x="8688388" y="2593516"/>
            <a:ext cx="3132499" cy="956501"/>
          </a:xfrm>
          <a:prstGeom prst="rect">
            <a:avLst/>
          </a:prstGeom>
        </p:spPr>
        <p:txBody>
          <a:bodyPr vert="horz" wrap="square" lIns="0" tIns="23707" rIns="0" bIns="0" rtlCol="0">
            <a:spAutoFit/>
          </a:bodyPr>
          <a:lstStyle/>
          <a:p>
            <a:pPr marL="16933" marR="25399">
              <a:lnSpc>
                <a:spcPct val="150000"/>
              </a:lnSpc>
            </a:pPr>
            <a:r>
              <a:rPr lang="en-GB" sz="1400">
                <a:latin typeface="Helvetica Target Internet" panose="020B0403020202020204" pitchFamily="34" charset="0"/>
                <a:cs typeface="Arial" panose="020B0604020202020204" pitchFamily="34" charset="0"/>
              </a:rPr>
              <a:t>Measurement</a:t>
            </a:r>
          </a:p>
          <a:p>
            <a:pPr marL="16933" marR="25399">
              <a:lnSpc>
                <a:spcPct val="150000"/>
              </a:lnSpc>
            </a:pPr>
            <a:r>
              <a:rPr lang="en-GB" sz="1400">
                <a:latin typeface="Helvetica Target Internet" panose="020B0403020202020204" pitchFamily="34" charset="0"/>
                <a:cs typeface="Arial" panose="020B0604020202020204" pitchFamily="34" charset="0"/>
              </a:rPr>
              <a:t>Innovation and Entrepreneurship</a:t>
            </a:r>
          </a:p>
          <a:p>
            <a:pPr marL="16933" marR="25399">
              <a:lnSpc>
                <a:spcPct val="150000"/>
              </a:lnSpc>
            </a:pPr>
            <a:r>
              <a:rPr lang="en-GB" sz="1400">
                <a:latin typeface="Helvetica Target Internet" panose="020B0403020202020204" pitchFamily="34" charset="0"/>
                <a:cs typeface="Arial" panose="020B0604020202020204" pitchFamily="34" charset="0"/>
              </a:rPr>
              <a:t>Financial</a:t>
            </a:r>
          </a:p>
        </p:txBody>
      </p:sp>
      <p:sp>
        <p:nvSpPr>
          <p:cNvPr id="10" name="object 2">
            <a:extLst>
              <a:ext uri="{FF2B5EF4-FFF2-40B4-BE49-F238E27FC236}">
                <a16:creationId xmlns:a16="http://schemas.microsoft.com/office/drawing/2014/main" id="{F4FB0F7D-5117-B95F-FCF8-580E99EA3E33}"/>
              </a:ext>
            </a:extLst>
          </p:cNvPr>
          <p:cNvSpPr txBox="1"/>
          <p:nvPr/>
        </p:nvSpPr>
        <p:spPr>
          <a:xfrm>
            <a:off x="4872038" y="2593516"/>
            <a:ext cx="3156681" cy="2249163"/>
          </a:xfrm>
          <a:prstGeom prst="rect">
            <a:avLst/>
          </a:prstGeom>
        </p:spPr>
        <p:txBody>
          <a:bodyPr vert="horz" wrap="square" lIns="0" tIns="23707" rIns="0" bIns="0" rtlCol="0">
            <a:spAutoFit/>
          </a:bodyPr>
          <a:lstStyle/>
          <a:p>
            <a:pPr marL="16933" marR="25399">
              <a:lnSpc>
                <a:spcPct val="150000"/>
              </a:lnSpc>
            </a:pPr>
            <a:r>
              <a:rPr lang="en-GB" sz="1400">
                <a:latin typeface="Helvetica Target Internet" panose="020B0403020202020204" pitchFamily="34" charset="0"/>
                <a:cs typeface="Arial" panose="020B0604020202020204" pitchFamily="34" charset="0"/>
              </a:rPr>
              <a:t>Strategic Positioning</a:t>
            </a:r>
          </a:p>
          <a:p>
            <a:pPr marL="16933" marR="25399">
              <a:lnSpc>
                <a:spcPct val="150000"/>
              </a:lnSpc>
            </a:pPr>
            <a:r>
              <a:rPr lang="en-GB" sz="1400">
                <a:latin typeface="Helvetica Target Internet" panose="020B0403020202020204" pitchFamily="34" charset="0"/>
                <a:cs typeface="Arial" panose="020B0604020202020204" pitchFamily="34" charset="0"/>
              </a:rPr>
              <a:t>Translation and communication</a:t>
            </a:r>
          </a:p>
          <a:p>
            <a:pPr marL="16933" marR="25399">
              <a:lnSpc>
                <a:spcPct val="150000"/>
              </a:lnSpc>
            </a:pPr>
            <a:r>
              <a:rPr lang="en-GB" sz="1400">
                <a:latin typeface="Helvetica Target Internet" panose="020B0403020202020204" pitchFamily="34" charset="0"/>
                <a:cs typeface="Arial" panose="020B0604020202020204" pitchFamily="34" charset="0"/>
              </a:rPr>
              <a:t>Technology</a:t>
            </a:r>
          </a:p>
          <a:p>
            <a:pPr marL="16933" marR="25399">
              <a:lnSpc>
                <a:spcPct val="150000"/>
              </a:lnSpc>
            </a:pPr>
            <a:r>
              <a:rPr lang="en-GB" sz="1400">
                <a:latin typeface="Helvetica Target Internet" panose="020B0403020202020204" pitchFamily="34" charset="0"/>
                <a:cs typeface="Arial" panose="020B0604020202020204" pitchFamily="34" charset="0"/>
              </a:rPr>
              <a:t>Process and governance</a:t>
            </a:r>
          </a:p>
          <a:p>
            <a:pPr marL="16933" marR="25399">
              <a:lnSpc>
                <a:spcPct val="150000"/>
              </a:lnSpc>
            </a:pPr>
            <a:r>
              <a:rPr lang="en-GB" sz="1400">
                <a:latin typeface="Helvetica Target Internet" panose="020B0403020202020204" pitchFamily="34" charset="0"/>
                <a:cs typeface="Arial" panose="020B0604020202020204" pitchFamily="34" charset="0"/>
              </a:rPr>
              <a:t>Structure</a:t>
            </a:r>
          </a:p>
          <a:p>
            <a:pPr marL="16933" marR="25399">
              <a:lnSpc>
                <a:spcPct val="150000"/>
              </a:lnSpc>
            </a:pPr>
            <a:r>
              <a:rPr lang="en-GB" sz="1400">
                <a:latin typeface="Helvetica Target Internet" panose="020B0403020202020204" pitchFamily="34" charset="0"/>
                <a:cs typeface="Arial" panose="020B0604020202020204" pitchFamily="34" charset="0"/>
              </a:rPr>
              <a:t>Connections</a:t>
            </a:r>
          </a:p>
          <a:p>
            <a:pPr marL="16933" marR="25399">
              <a:lnSpc>
                <a:spcPct val="150000"/>
              </a:lnSpc>
            </a:pPr>
            <a:endParaRPr lang="en-GB" sz="1400">
              <a:latin typeface="Helvetica Target Internet" panose="020B0403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A62877A9-0542-B8DC-1E98-3D52A20A67BE}"/>
              </a:ext>
            </a:extLst>
          </p:cNvPr>
          <p:cNvSpPr/>
          <p:nvPr/>
        </p:nvSpPr>
        <p:spPr>
          <a:xfrm>
            <a:off x="4489777" y="1855981"/>
            <a:ext cx="3240000" cy="41301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Manage</a:t>
            </a:r>
          </a:p>
        </p:txBody>
      </p:sp>
      <p:sp>
        <p:nvSpPr>
          <p:cNvPr id="4" name="Rectangle 3">
            <a:extLst>
              <a:ext uri="{FF2B5EF4-FFF2-40B4-BE49-F238E27FC236}">
                <a16:creationId xmlns:a16="http://schemas.microsoft.com/office/drawing/2014/main" id="{1BF42410-0DAE-41D0-DE2B-5F391CA4FFA6}"/>
              </a:ext>
            </a:extLst>
          </p:cNvPr>
          <p:cNvSpPr/>
          <p:nvPr/>
        </p:nvSpPr>
        <p:spPr>
          <a:xfrm>
            <a:off x="652690" y="1855982"/>
            <a:ext cx="3240000" cy="4130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Manage</a:t>
            </a:r>
          </a:p>
        </p:txBody>
      </p:sp>
      <p:sp>
        <p:nvSpPr>
          <p:cNvPr id="6" name="Rectangle 5">
            <a:extLst>
              <a:ext uri="{FF2B5EF4-FFF2-40B4-BE49-F238E27FC236}">
                <a16:creationId xmlns:a16="http://schemas.microsoft.com/office/drawing/2014/main" id="{FD9C9E22-E681-B897-B387-3E4096F3F800}"/>
              </a:ext>
            </a:extLst>
          </p:cNvPr>
          <p:cNvSpPr/>
          <p:nvPr/>
        </p:nvSpPr>
        <p:spPr>
          <a:xfrm>
            <a:off x="8326865" y="1855981"/>
            <a:ext cx="3240000" cy="41301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Manage</a:t>
            </a:r>
          </a:p>
        </p:txBody>
      </p:sp>
      <p:sp>
        <p:nvSpPr>
          <p:cNvPr id="16" name="Rectangle 15">
            <a:extLst>
              <a:ext uri="{FF2B5EF4-FFF2-40B4-BE49-F238E27FC236}">
                <a16:creationId xmlns:a16="http://schemas.microsoft.com/office/drawing/2014/main" id="{B965DC20-84C8-30EA-545A-785434C1A505}"/>
              </a:ext>
            </a:extLst>
          </p:cNvPr>
          <p:cNvSpPr/>
          <p:nvPr/>
        </p:nvSpPr>
        <p:spPr>
          <a:xfrm>
            <a:off x="-284722" y="1844675"/>
            <a:ext cx="934451" cy="5345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7B96351-22A7-0B38-C444-1FB3D8D61181}"/>
              </a:ext>
            </a:extLst>
          </p:cNvPr>
          <p:cNvSpPr/>
          <p:nvPr/>
        </p:nvSpPr>
        <p:spPr>
          <a:xfrm>
            <a:off x="11578893" y="1699425"/>
            <a:ext cx="914275" cy="5345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AA4B8E0-423C-2ABB-36C5-6CF3858DB91B}"/>
              </a:ext>
            </a:extLst>
          </p:cNvPr>
          <p:cNvSpPr/>
          <p:nvPr/>
        </p:nvSpPr>
        <p:spPr>
          <a:xfrm rot="16200000">
            <a:off x="5080469" y="-130374"/>
            <a:ext cx="1600436" cy="13858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0552AA34-32BA-50C5-9901-9ED296031849}"/>
              </a:ext>
            </a:extLst>
          </p:cNvPr>
          <p:cNvSpPr/>
          <p:nvPr/>
        </p:nvSpPr>
        <p:spPr>
          <a:xfrm>
            <a:off x="1384756" y="1672232"/>
            <a:ext cx="1800000" cy="32400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Helvetica Target Internet" panose="020B0403020202020204" pitchFamily="34" charset="0"/>
              </a:rPr>
              <a:t>   Essentials</a:t>
            </a:r>
          </a:p>
        </p:txBody>
      </p:sp>
      <p:sp>
        <p:nvSpPr>
          <p:cNvPr id="21" name="Rounded Rectangle 20">
            <a:extLst>
              <a:ext uri="{FF2B5EF4-FFF2-40B4-BE49-F238E27FC236}">
                <a16:creationId xmlns:a16="http://schemas.microsoft.com/office/drawing/2014/main" id="{0ED2421F-C345-ECED-F2D8-DEE356C397D8}"/>
              </a:ext>
            </a:extLst>
          </p:cNvPr>
          <p:cNvSpPr/>
          <p:nvPr/>
        </p:nvSpPr>
        <p:spPr>
          <a:xfrm>
            <a:off x="9014800" y="1672232"/>
            <a:ext cx="1836000" cy="324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Helvetica Target Internet" panose="020B0403020202020204" pitchFamily="34" charset="0"/>
              </a:rPr>
              <a:t>    Performance</a:t>
            </a:r>
          </a:p>
        </p:txBody>
      </p:sp>
      <p:sp>
        <p:nvSpPr>
          <p:cNvPr id="22" name="TextBox 21">
            <a:extLst>
              <a:ext uri="{FF2B5EF4-FFF2-40B4-BE49-F238E27FC236}">
                <a16:creationId xmlns:a16="http://schemas.microsoft.com/office/drawing/2014/main" id="{6FF19702-7795-1A1A-E13D-E3B5FEF1B860}"/>
              </a:ext>
            </a:extLst>
          </p:cNvPr>
          <p:cNvSpPr txBox="1"/>
          <p:nvPr/>
        </p:nvSpPr>
        <p:spPr>
          <a:xfrm>
            <a:off x="547236" y="2593516"/>
            <a:ext cx="2936315" cy="1994392"/>
          </a:xfrm>
          <a:prstGeom prst="rect">
            <a:avLst/>
          </a:prstGeom>
          <a:noFill/>
        </p:spPr>
        <p:txBody>
          <a:bodyPr wrap="square" lIns="468000" rtlCol="0">
            <a:spAutoFit/>
          </a:bodyPr>
          <a:lstStyle/>
          <a:p>
            <a:pPr>
              <a:lnSpc>
                <a:spcPct val="150000"/>
              </a:lnSpc>
            </a:pPr>
            <a:r>
              <a:rPr lang="en-US" sz="1400">
                <a:latin typeface="Helvetica Target Internet" panose="020B0403020202020204" pitchFamily="34" charset="0"/>
              </a:rPr>
              <a:t>Definition and Vision</a:t>
            </a:r>
          </a:p>
          <a:p>
            <a:pPr>
              <a:lnSpc>
                <a:spcPct val="150000"/>
              </a:lnSpc>
            </a:pPr>
            <a:r>
              <a:rPr lang="en-US" sz="1400">
                <a:latin typeface="Helvetica Target Internet" panose="020B0403020202020204" pitchFamily="34" charset="0"/>
              </a:rPr>
              <a:t>Leadership</a:t>
            </a:r>
          </a:p>
          <a:p>
            <a:pPr>
              <a:lnSpc>
                <a:spcPct val="150000"/>
              </a:lnSpc>
            </a:pPr>
            <a:r>
              <a:rPr lang="en-US" sz="1400">
                <a:latin typeface="Helvetica Target Internet" panose="020B0403020202020204" pitchFamily="34" charset="0"/>
              </a:rPr>
              <a:t>Agility</a:t>
            </a:r>
          </a:p>
          <a:p>
            <a:pPr>
              <a:lnSpc>
                <a:spcPct val="150000"/>
              </a:lnSpc>
            </a:pPr>
            <a:r>
              <a:rPr lang="en-US" sz="1400">
                <a:latin typeface="Helvetica Target Internet" panose="020B0403020202020204" pitchFamily="34" charset="0"/>
              </a:rPr>
              <a:t>Environment</a:t>
            </a:r>
          </a:p>
          <a:p>
            <a:pPr>
              <a:lnSpc>
                <a:spcPct val="150000"/>
              </a:lnSpc>
            </a:pPr>
            <a:r>
              <a:rPr lang="en-US" sz="1400">
                <a:latin typeface="Helvetica Target Internet" panose="020B0403020202020204" pitchFamily="34" charset="0"/>
              </a:rPr>
              <a:t>Skills and Talent</a:t>
            </a:r>
          </a:p>
          <a:p>
            <a:pPr>
              <a:lnSpc>
                <a:spcPct val="150000"/>
              </a:lnSpc>
            </a:pPr>
            <a:endParaRPr lang="en-US" sz="1400">
              <a:latin typeface="Helvetica Target Internet" panose="020B0403020202020204" pitchFamily="34" charset="0"/>
            </a:endParaRPr>
          </a:p>
        </p:txBody>
      </p:sp>
      <p:sp>
        <p:nvSpPr>
          <p:cNvPr id="23" name="Rounded Rectangle 22">
            <a:extLst>
              <a:ext uri="{FF2B5EF4-FFF2-40B4-BE49-F238E27FC236}">
                <a16:creationId xmlns:a16="http://schemas.microsoft.com/office/drawing/2014/main" id="{2FBAA70F-5884-9C49-A69F-7840488EF0D4}"/>
              </a:ext>
            </a:extLst>
          </p:cNvPr>
          <p:cNvSpPr/>
          <p:nvPr/>
        </p:nvSpPr>
        <p:spPr>
          <a:xfrm>
            <a:off x="5206870" y="1672232"/>
            <a:ext cx="1800000" cy="3240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Helvetica Target Internet" panose="020B0403020202020204" pitchFamily="34" charset="0"/>
              </a:rPr>
              <a:t>   Readiness</a:t>
            </a:r>
          </a:p>
        </p:txBody>
      </p:sp>
      <p:sp>
        <p:nvSpPr>
          <p:cNvPr id="25" name="TextBox 24">
            <a:extLst>
              <a:ext uri="{FF2B5EF4-FFF2-40B4-BE49-F238E27FC236}">
                <a16:creationId xmlns:a16="http://schemas.microsoft.com/office/drawing/2014/main" id="{7018A755-15D6-25EF-83F6-54CF5868D6BD}"/>
              </a:ext>
            </a:extLst>
          </p:cNvPr>
          <p:cNvSpPr txBox="1"/>
          <p:nvPr/>
        </p:nvSpPr>
        <p:spPr>
          <a:xfrm>
            <a:off x="533691" y="654743"/>
            <a:ext cx="5923416" cy="477054"/>
          </a:xfrm>
          <a:prstGeom prst="rect">
            <a:avLst/>
          </a:prstGeom>
          <a:noFill/>
        </p:spPr>
        <p:txBody>
          <a:bodyPr wrap="none" rtlCol="0">
            <a:spAutoFit/>
          </a:bodyPr>
          <a:lstStyle/>
          <a:p>
            <a:r>
              <a:rPr lang="en-US" sz="2500" dirty="0">
                <a:latin typeface="Helvetica Target Internet" panose="020B0403020202020204" pitchFamily="34" charset="0"/>
              </a:rPr>
              <a:t>    Areas of Digital Transformation Focus</a:t>
            </a:r>
          </a:p>
        </p:txBody>
      </p:sp>
      <p:pic>
        <p:nvPicPr>
          <p:cNvPr id="3" name="Picture 2" descr="Shape&#10;&#10;Description automatically generated with low confidence">
            <a:extLst>
              <a:ext uri="{FF2B5EF4-FFF2-40B4-BE49-F238E27FC236}">
                <a16:creationId xmlns:a16="http://schemas.microsoft.com/office/drawing/2014/main" id="{A02C8DCC-D150-7918-7AD3-8606A1CA6474}"/>
              </a:ext>
            </a:extLst>
          </p:cNvPr>
          <p:cNvPicPr>
            <a:picLocks noChangeAspect="1"/>
          </p:cNvPicPr>
          <p:nvPr/>
        </p:nvPicPr>
        <p:blipFill>
          <a:blip r:embed="rId7"/>
          <a:stretch>
            <a:fillRect/>
          </a:stretch>
        </p:blipFill>
        <p:spPr>
          <a:xfrm>
            <a:off x="618698" y="750755"/>
            <a:ext cx="283001" cy="283001"/>
          </a:xfrm>
          <a:prstGeom prst="rect">
            <a:avLst/>
          </a:prstGeom>
        </p:spPr>
      </p:pic>
      <p:pic>
        <p:nvPicPr>
          <p:cNvPr id="12" name="Picture 11" descr="Shape, circle&#10;&#10;Description automatically generated">
            <a:extLst>
              <a:ext uri="{FF2B5EF4-FFF2-40B4-BE49-F238E27FC236}">
                <a16:creationId xmlns:a16="http://schemas.microsoft.com/office/drawing/2014/main" id="{E7B020DB-7F2B-6B67-DE1F-4CD8E7E03375}"/>
              </a:ext>
            </a:extLst>
          </p:cNvPr>
          <p:cNvPicPr>
            <a:picLocks noChangeAspect="1"/>
          </p:cNvPicPr>
          <p:nvPr/>
        </p:nvPicPr>
        <p:blipFill>
          <a:blip r:embed="rId8"/>
          <a:stretch>
            <a:fillRect/>
          </a:stretch>
        </p:blipFill>
        <p:spPr>
          <a:xfrm>
            <a:off x="1708413" y="1759229"/>
            <a:ext cx="168109" cy="168109"/>
          </a:xfrm>
          <a:prstGeom prst="rect">
            <a:avLst/>
          </a:prstGeom>
        </p:spPr>
      </p:pic>
      <p:pic>
        <p:nvPicPr>
          <p:cNvPr id="15" name="Picture 14" descr="Shape, circle&#10;&#10;Description automatically generated">
            <a:extLst>
              <a:ext uri="{FF2B5EF4-FFF2-40B4-BE49-F238E27FC236}">
                <a16:creationId xmlns:a16="http://schemas.microsoft.com/office/drawing/2014/main" id="{56DDAE6D-864D-2542-3640-6A45F7007C27}"/>
              </a:ext>
            </a:extLst>
          </p:cNvPr>
          <p:cNvPicPr>
            <a:picLocks noChangeAspect="1"/>
          </p:cNvPicPr>
          <p:nvPr/>
        </p:nvPicPr>
        <p:blipFill>
          <a:blip r:embed="rId9"/>
          <a:stretch>
            <a:fillRect/>
          </a:stretch>
        </p:blipFill>
        <p:spPr>
          <a:xfrm>
            <a:off x="5503868" y="1737720"/>
            <a:ext cx="185233" cy="185233"/>
          </a:xfrm>
          <a:prstGeom prst="rect">
            <a:avLst/>
          </a:prstGeom>
        </p:spPr>
      </p:pic>
      <p:pic>
        <p:nvPicPr>
          <p:cNvPr id="24" name="Picture 23" descr="Shape, square&#10;&#10;Description automatically generated">
            <a:extLst>
              <a:ext uri="{FF2B5EF4-FFF2-40B4-BE49-F238E27FC236}">
                <a16:creationId xmlns:a16="http://schemas.microsoft.com/office/drawing/2014/main" id="{180ECC71-87E2-0FED-0257-C55184A4E8CF}"/>
              </a:ext>
            </a:extLst>
          </p:cNvPr>
          <p:cNvPicPr>
            <a:picLocks noChangeAspect="1"/>
          </p:cNvPicPr>
          <p:nvPr/>
        </p:nvPicPr>
        <p:blipFill>
          <a:blip r:embed="rId10"/>
          <a:stretch>
            <a:fillRect/>
          </a:stretch>
        </p:blipFill>
        <p:spPr>
          <a:xfrm>
            <a:off x="9296211" y="1755450"/>
            <a:ext cx="175661" cy="175661"/>
          </a:xfrm>
          <a:prstGeom prst="rect">
            <a:avLst/>
          </a:prstGeom>
        </p:spPr>
      </p:pic>
    </p:spTree>
    <p:extLst>
      <p:ext uri="{BB962C8B-B14F-4D97-AF65-F5344CB8AC3E}">
        <p14:creationId xmlns:p14="http://schemas.microsoft.com/office/powerpoint/2010/main" val="3264394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A9506F-B93F-417F-17D5-56A270D67D57}"/>
              </a:ext>
            </a:extLst>
          </p:cNvPr>
          <p:cNvSpPr>
            <a:spLocks noGrp="1"/>
          </p:cNvSpPr>
          <p:nvPr>
            <p:ph type="ctrTitle"/>
          </p:nvPr>
        </p:nvSpPr>
        <p:spPr>
          <a:xfrm>
            <a:off x="524933" y="657226"/>
            <a:ext cx="4258735" cy="5532800"/>
          </a:xfrm>
        </p:spPr>
        <p:txBody>
          <a:bodyPr>
            <a:normAutofit/>
          </a:bodyPr>
          <a:lstStyle/>
          <a:p>
            <a:r>
              <a:rPr lang="en-US" sz="2500" dirty="0"/>
              <a:t>    Scores</a:t>
            </a:r>
          </a:p>
        </p:txBody>
      </p:sp>
      <p:pic>
        <p:nvPicPr>
          <p:cNvPr id="4" name="Picture 3" descr="Shape, arrow&#10;&#10;Description automatically generated">
            <a:extLst>
              <a:ext uri="{FF2B5EF4-FFF2-40B4-BE49-F238E27FC236}">
                <a16:creationId xmlns:a16="http://schemas.microsoft.com/office/drawing/2014/main" id="{CA1B0352-A2C6-4BB8-1EC7-C7B196DACE6F}"/>
              </a:ext>
            </a:extLst>
          </p:cNvPr>
          <p:cNvPicPr>
            <a:picLocks noChangeAspect="1"/>
          </p:cNvPicPr>
          <p:nvPr/>
        </p:nvPicPr>
        <p:blipFill>
          <a:blip r:embed="rId2"/>
          <a:stretch>
            <a:fillRect/>
          </a:stretch>
        </p:blipFill>
        <p:spPr>
          <a:xfrm>
            <a:off x="624322" y="3295006"/>
            <a:ext cx="227870" cy="267988"/>
          </a:xfrm>
          <a:prstGeom prst="rect">
            <a:avLst/>
          </a:prstGeom>
        </p:spPr>
      </p:pic>
    </p:spTree>
    <p:extLst>
      <p:ext uri="{BB962C8B-B14F-4D97-AF65-F5344CB8AC3E}">
        <p14:creationId xmlns:p14="http://schemas.microsoft.com/office/powerpoint/2010/main" val="2160809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163892" y="4881571"/>
            <a:ext cx="177165" cy="146050"/>
          </a:xfrm>
          <a:prstGeom prst="rect">
            <a:avLst/>
          </a:prstGeom>
        </p:spPr>
        <p:txBody>
          <a:bodyPr vert="horz" wrap="square" lIns="0" tIns="0" rIns="0" bIns="0" rtlCol="0">
            <a:spAutoFit/>
          </a:bodyPr>
          <a:lstStyle>
            <a:defPPr>
              <a:defRPr lang="en-US"/>
            </a:defPPr>
            <a:lvl1pPr marL="0" algn="l" defTabSz="914400" rtl="0" eaLnBrk="1" latinLnBrk="0" hangingPunct="1">
              <a:defRPr sz="750" b="0" i="0" kern="1200">
                <a:solidFill>
                  <a:schemeClr val="bg1"/>
                </a:solidFill>
                <a:latin typeface="VerbMedium"/>
                <a:ea typeface="+mn-ea"/>
                <a:cs typeface="VerbMedium"/>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0"/>
              </a:spcBef>
            </a:pPr>
            <a:fld id="{81D60167-4931-47E6-BA6A-407CBD079E47}" type="slidenum">
              <a:rPr lang="en-GB" spc="5" smtClean="0"/>
              <a:pPr marL="38100">
                <a:spcBef>
                  <a:spcPts val="80"/>
                </a:spcBef>
              </a:pPr>
              <a:t>21</a:t>
            </a:fld>
            <a:endParaRPr spc="7"/>
          </a:p>
        </p:txBody>
      </p:sp>
      <p:sp>
        <p:nvSpPr>
          <p:cNvPr id="14" name="object 2">
            <a:extLst>
              <a:ext uri="{FF2B5EF4-FFF2-40B4-BE49-F238E27FC236}">
                <a16:creationId xmlns:a16="http://schemas.microsoft.com/office/drawing/2014/main" id="{ADE7DC11-4B43-0A41-A287-8A67609745DE}"/>
              </a:ext>
            </a:extLst>
          </p:cNvPr>
          <p:cNvSpPr txBox="1"/>
          <p:nvPr/>
        </p:nvSpPr>
        <p:spPr>
          <a:xfrm>
            <a:off x="623889" y="1449557"/>
            <a:ext cx="10552112" cy="516381"/>
          </a:xfrm>
          <a:prstGeom prst="rect">
            <a:avLst/>
          </a:prstGeom>
        </p:spPr>
        <p:txBody>
          <a:bodyPr vert="horz" wrap="square" lIns="0" tIns="23707" rIns="0" bIns="0" rtlCol="0" anchor="t">
            <a:spAutoFit/>
          </a:bodyPr>
          <a:lstStyle/>
          <a:p>
            <a:pPr marL="16510" marR="24765">
              <a:spcBef>
                <a:spcPts val="187"/>
              </a:spcBef>
            </a:pPr>
            <a:r>
              <a:rPr lang="en-GB" sz="1600" dirty="0">
                <a:latin typeface="Helvetica Target Internet"/>
                <a:cs typeface="Arial"/>
              </a:rPr>
              <a:t>Double-click on the score-card below to open an Excel Workbook and insert your scores into the Workbook for each audit area into the column. They will automatically appear in the table below.</a:t>
            </a:r>
            <a:endParaRPr lang="en-US" dirty="0">
              <a:latin typeface="Helvetica Target Internet"/>
              <a:cs typeface="Arial"/>
            </a:endParaRPr>
          </a:p>
        </p:txBody>
      </p:sp>
      <p:sp>
        <p:nvSpPr>
          <p:cNvPr id="3" name="object 2">
            <a:extLst>
              <a:ext uri="{FF2B5EF4-FFF2-40B4-BE49-F238E27FC236}">
                <a16:creationId xmlns:a16="http://schemas.microsoft.com/office/drawing/2014/main" id="{3DABB276-A7C5-9FF8-2355-2A87C9052939}"/>
              </a:ext>
            </a:extLst>
          </p:cNvPr>
          <p:cNvSpPr txBox="1"/>
          <p:nvPr/>
        </p:nvSpPr>
        <p:spPr>
          <a:xfrm>
            <a:off x="623888" y="657322"/>
            <a:ext cx="4151313" cy="408659"/>
          </a:xfrm>
          <a:prstGeom prst="rect">
            <a:avLst/>
          </a:prstGeom>
        </p:spPr>
        <p:txBody>
          <a:bodyPr vert="horz" wrap="square" lIns="0" tIns="23707" rIns="0" bIns="0" rtlCol="0">
            <a:spAutoFit/>
          </a:bodyPr>
          <a:lstStyle/>
          <a:p>
            <a:pPr marL="16933" marR="25399">
              <a:spcBef>
                <a:spcPts val="187"/>
              </a:spcBef>
            </a:pPr>
            <a:r>
              <a:rPr lang="en-GB" sz="2500" dirty="0">
                <a:latin typeface="Helvetica Target Internet" panose="020B0403020202020204" pitchFamily="34" charset="0"/>
                <a:cs typeface="Arial" panose="020B0604020202020204" pitchFamily="34" charset="0"/>
              </a:rPr>
              <a:t>    Scores</a:t>
            </a:r>
          </a:p>
        </p:txBody>
      </p:sp>
      <p:graphicFrame>
        <p:nvGraphicFramePr>
          <p:cNvPr id="2" name="Object 1">
            <a:extLst>
              <a:ext uri="{FF2B5EF4-FFF2-40B4-BE49-F238E27FC236}">
                <a16:creationId xmlns:a16="http://schemas.microsoft.com/office/drawing/2014/main" id="{0D74F332-8A63-6109-C82C-2977D3045407}"/>
              </a:ext>
            </a:extLst>
          </p:cNvPr>
          <p:cNvGraphicFramePr>
            <a:graphicFrameLocks noChangeAspect="1"/>
          </p:cNvGraphicFramePr>
          <p:nvPr>
            <p:extLst>
              <p:ext uri="{D42A27DB-BD31-4B8C-83A1-F6EECF244321}">
                <p14:modId xmlns:p14="http://schemas.microsoft.com/office/powerpoint/2010/main" val="2700151234"/>
              </p:ext>
            </p:extLst>
          </p:nvPr>
        </p:nvGraphicFramePr>
        <p:xfrm>
          <a:off x="3275582" y="2464904"/>
          <a:ext cx="5640835" cy="3476832"/>
        </p:xfrm>
        <a:graphic>
          <a:graphicData uri="http://schemas.openxmlformats.org/presentationml/2006/ole">
            <mc:AlternateContent xmlns:mc="http://schemas.openxmlformats.org/markup-compatibility/2006">
              <mc:Choice xmlns:v="urn:schemas-microsoft-com:vml" Requires="v">
                <p:oleObj name="Worksheet" r:id="rId2" imgW="4965700" imgH="3060700" progId="Excel.Sheet.12">
                  <p:embed/>
                </p:oleObj>
              </mc:Choice>
              <mc:Fallback>
                <p:oleObj name="Worksheet" r:id="rId2" imgW="4965700" imgH="3060700" progId="Excel.Sheet.12">
                  <p:embed/>
                  <p:pic>
                    <p:nvPicPr>
                      <p:cNvPr id="2" name="Object 1">
                        <a:extLst>
                          <a:ext uri="{FF2B5EF4-FFF2-40B4-BE49-F238E27FC236}">
                            <a16:creationId xmlns:a16="http://schemas.microsoft.com/office/drawing/2014/main" id="{0D74F332-8A63-6109-C82C-2977D3045407}"/>
                          </a:ext>
                        </a:extLst>
                      </p:cNvPr>
                      <p:cNvPicPr/>
                      <p:nvPr/>
                    </p:nvPicPr>
                    <p:blipFill>
                      <a:blip r:embed="rId3"/>
                      <a:stretch>
                        <a:fillRect/>
                      </a:stretch>
                    </p:blipFill>
                    <p:spPr>
                      <a:xfrm>
                        <a:off x="3275582" y="2464904"/>
                        <a:ext cx="5640835" cy="3476832"/>
                      </a:xfrm>
                      <a:prstGeom prst="rect">
                        <a:avLst/>
                      </a:prstGeom>
                    </p:spPr>
                  </p:pic>
                </p:oleObj>
              </mc:Fallback>
            </mc:AlternateContent>
          </a:graphicData>
        </a:graphic>
      </p:graphicFrame>
      <p:pic>
        <p:nvPicPr>
          <p:cNvPr id="6" name="Picture 5" descr="Shape&#10;&#10;Description automatically generated with low confidence">
            <a:extLst>
              <a:ext uri="{FF2B5EF4-FFF2-40B4-BE49-F238E27FC236}">
                <a16:creationId xmlns:a16="http://schemas.microsoft.com/office/drawing/2014/main" id="{A5E2B772-D504-44A7-E3A2-38BE31AD524F}"/>
              </a:ext>
            </a:extLst>
          </p:cNvPr>
          <p:cNvPicPr>
            <a:picLocks noChangeAspect="1"/>
          </p:cNvPicPr>
          <p:nvPr/>
        </p:nvPicPr>
        <p:blipFill>
          <a:blip r:embed="rId4"/>
          <a:stretch>
            <a:fillRect/>
          </a:stretch>
        </p:blipFill>
        <p:spPr>
          <a:xfrm>
            <a:off x="663838" y="725924"/>
            <a:ext cx="231630" cy="271454"/>
          </a:xfrm>
          <a:prstGeom prst="rect">
            <a:avLst/>
          </a:prstGeom>
        </p:spPr>
      </p:pic>
    </p:spTree>
    <p:extLst>
      <p:ext uri="{BB962C8B-B14F-4D97-AF65-F5344CB8AC3E}">
        <p14:creationId xmlns:p14="http://schemas.microsoft.com/office/powerpoint/2010/main" val="2128928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6560BA-AFE7-2B50-0A55-CFDAE00A9582}"/>
              </a:ext>
            </a:extLst>
          </p:cNvPr>
          <p:cNvSpPr>
            <a:spLocks noGrp="1"/>
          </p:cNvSpPr>
          <p:nvPr>
            <p:ph type="ctrTitle"/>
          </p:nvPr>
        </p:nvSpPr>
        <p:spPr/>
        <p:txBody>
          <a:bodyPr>
            <a:normAutofit/>
          </a:bodyPr>
          <a:lstStyle/>
          <a:p>
            <a:pPr algn="l"/>
            <a:r>
              <a:rPr lang="en-US" sz="2500" dirty="0"/>
              <a:t>   Actions</a:t>
            </a:r>
          </a:p>
        </p:txBody>
      </p:sp>
      <p:pic>
        <p:nvPicPr>
          <p:cNvPr id="4" name="Picture 3" descr="Shape, arrow&#10;&#10;Description automatically generated">
            <a:extLst>
              <a:ext uri="{FF2B5EF4-FFF2-40B4-BE49-F238E27FC236}">
                <a16:creationId xmlns:a16="http://schemas.microsoft.com/office/drawing/2014/main" id="{7C801836-34D3-32BF-FAAC-4C77F63F9B51}"/>
              </a:ext>
            </a:extLst>
          </p:cNvPr>
          <p:cNvPicPr>
            <a:picLocks noChangeAspect="1"/>
          </p:cNvPicPr>
          <p:nvPr/>
        </p:nvPicPr>
        <p:blipFill>
          <a:blip r:embed="rId2"/>
          <a:stretch>
            <a:fillRect/>
          </a:stretch>
        </p:blipFill>
        <p:spPr>
          <a:xfrm>
            <a:off x="263525" y="3249251"/>
            <a:ext cx="269804" cy="269804"/>
          </a:xfrm>
          <a:prstGeom prst="rect">
            <a:avLst/>
          </a:prstGeom>
        </p:spPr>
      </p:pic>
    </p:spTree>
    <p:extLst>
      <p:ext uri="{BB962C8B-B14F-4D97-AF65-F5344CB8AC3E}">
        <p14:creationId xmlns:p14="http://schemas.microsoft.com/office/powerpoint/2010/main" val="3844133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bject 2">
            <a:extLst>
              <a:ext uri="{FF2B5EF4-FFF2-40B4-BE49-F238E27FC236}">
                <a16:creationId xmlns:a16="http://schemas.microsoft.com/office/drawing/2014/main" id="{6D0003EC-1663-EE0F-06C3-B6DFB40173AD}"/>
              </a:ext>
            </a:extLst>
          </p:cNvPr>
          <p:cNvSpPr txBox="1"/>
          <p:nvPr/>
        </p:nvSpPr>
        <p:spPr>
          <a:xfrm>
            <a:off x="623888" y="657322"/>
            <a:ext cx="10512318" cy="1614117"/>
          </a:xfrm>
          <a:prstGeom prst="rect">
            <a:avLst/>
          </a:prstGeom>
        </p:spPr>
        <p:txBody>
          <a:bodyPr vert="horz" wrap="square" lIns="0" tIns="23707" rIns="0" bIns="0" rtlCol="0">
            <a:spAutoFit/>
          </a:bodyPr>
          <a:lstStyle/>
          <a:p>
            <a:pPr marL="16933" marR="25399">
              <a:spcBef>
                <a:spcPts val="187"/>
              </a:spcBef>
            </a:pPr>
            <a:r>
              <a:rPr lang="en-GB" sz="2500" dirty="0">
                <a:solidFill>
                  <a:schemeClr val="accent6"/>
                </a:solidFill>
                <a:latin typeface="Helvetica Target Internet" panose="020B0403020202020204" pitchFamily="34" charset="0"/>
                <a:cs typeface="Arial" panose="020B0604020202020204" pitchFamily="34" charset="0"/>
              </a:rPr>
              <a:t>   </a:t>
            </a:r>
            <a:r>
              <a:rPr lang="en-GB" sz="2500" dirty="0">
                <a:latin typeface="Helvetica Target Internet" panose="020B0403020202020204" pitchFamily="34" charset="0"/>
                <a:cs typeface="Arial" panose="020B0604020202020204" pitchFamily="34" charset="0"/>
              </a:rPr>
              <a:t>Note down any actions that you need to complete for each of the audit areas below</a:t>
            </a:r>
          </a:p>
          <a:p>
            <a:pPr marL="16933" marR="25399">
              <a:spcBef>
                <a:spcPts val="187"/>
              </a:spcBef>
            </a:pPr>
            <a:endParaRPr lang="en-GB" sz="2500" dirty="0">
              <a:latin typeface="Helvetica Target Internet" panose="020B0403020202020204" pitchFamily="34" charset="0"/>
              <a:cs typeface="Arial" panose="020B0604020202020204" pitchFamily="34" charset="0"/>
            </a:endParaRPr>
          </a:p>
          <a:p>
            <a:pPr marL="16933" marR="25399">
              <a:spcBef>
                <a:spcPts val="187"/>
              </a:spcBef>
            </a:pPr>
            <a:endParaRPr lang="en-GB" sz="2500" dirty="0">
              <a:latin typeface="Helvetica Target Internet" panose="020B0403020202020204" pitchFamily="34" charset="0"/>
              <a:cs typeface="Arial" panose="020B0604020202020204" pitchFamily="34" charset="0"/>
            </a:endParaRPr>
          </a:p>
        </p:txBody>
      </p:sp>
      <p:sp>
        <p:nvSpPr>
          <p:cNvPr id="4" name="object 4"/>
          <p:cNvSpPr txBox="1">
            <a:spLocks noGrp="1"/>
          </p:cNvSpPr>
          <p:nvPr>
            <p:ph type="sldNum" sz="quarter" idx="7"/>
          </p:nvPr>
        </p:nvSpPr>
        <p:spPr>
          <a:xfrm>
            <a:off x="218756" y="4881571"/>
            <a:ext cx="177165" cy="146050"/>
          </a:xfrm>
          <a:prstGeom prst="rect">
            <a:avLst/>
          </a:prstGeom>
        </p:spPr>
        <p:txBody>
          <a:bodyPr vert="horz" wrap="square" lIns="0" tIns="0" rIns="0" bIns="0" rtlCol="0">
            <a:spAutoFit/>
          </a:bodyPr>
          <a:lstStyle>
            <a:defPPr>
              <a:defRPr lang="en-US"/>
            </a:defPPr>
            <a:lvl1pPr marL="0" algn="l" defTabSz="914400" rtl="0" eaLnBrk="1" latinLnBrk="0" hangingPunct="1">
              <a:defRPr sz="750" b="0" i="0" kern="1200">
                <a:solidFill>
                  <a:schemeClr val="bg1"/>
                </a:solidFill>
                <a:latin typeface="VerbMedium"/>
                <a:ea typeface="+mn-ea"/>
                <a:cs typeface="VerbMedium"/>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0"/>
              </a:spcBef>
            </a:pPr>
            <a:fld id="{81D60167-4931-47E6-BA6A-407CBD079E47}" type="slidenum">
              <a:rPr lang="en-GB" spc="5" smtClean="0"/>
              <a:pPr marL="38100">
                <a:spcBef>
                  <a:spcPts val="80"/>
                </a:spcBef>
              </a:pPr>
              <a:t>23</a:t>
            </a:fld>
            <a:endParaRPr spc="7"/>
          </a:p>
        </p:txBody>
      </p:sp>
      <p:sp>
        <p:nvSpPr>
          <p:cNvPr id="6" name="Rounded Rectangle 5">
            <a:extLst>
              <a:ext uri="{FF2B5EF4-FFF2-40B4-BE49-F238E27FC236}">
                <a16:creationId xmlns:a16="http://schemas.microsoft.com/office/drawing/2014/main" id="{4A143F06-1E86-28E2-C995-1775CEAF65FB}"/>
              </a:ext>
            </a:extLst>
          </p:cNvPr>
          <p:cNvSpPr/>
          <p:nvPr/>
        </p:nvSpPr>
        <p:spPr>
          <a:xfrm>
            <a:off x="943437" y="1759317"/>
            <a:ext cx="2412000" cy="324000"/>
          </a:xfrm>
          <a:prstGeom prst="roundRect">
            <a:avLst>
              <a:gd name="adj" fmla="val 50000"/>
            </a:avLst>
          </a:prstGeom>
          <a:solidFill>
            <a:srgbClr val="777CD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US" sz="1600">
                <a:solidFill>
                  <a:schemeClr val="bg1"/>
                </a:solidFill>
                <a:latin typeface="Helvetica Target Internet" panose="020B0403020202020204" pitchFamily="34" charset="0"/>
                <a:cs typeface="Arial" panose="020B0604020202020204" pitchFamily="34" charset="0"/>
              </a:rPr>
              <a:t>Definition and Vision</a:t>
            </a:r>
          </a:p>
        </p:txBody>
      </p:sp>
      <p:sp>
        <p:nvSpPr>
          <p:cNvPr id="12" name="Rounded Rectangle 11">
            <a:extLst>
              <a:ext uri="{FF2B5EF4-FFF2-40B4-BE49-F238E27FC236}">
                <a16:creationId xmlns:a16="http://schemas.microsoft.com/office/drawing/2014/main" id="{B5C2F9A4-1876-F356-7A34-0E2BF3587C26}"/>
              </a:ext>
            </a:extLst>
          </p:cNvPr>
          <p:cNvSpPr/>
          <p:nvPr/>
        </p:nvSpPr>
        <p:spPr>
          <a:xfrm>
            <a:off x="4881134" y="1766451"/>
            <a:ext cx="2412000" cy="324000"/>
          </a:xfrm>
          <a:prstGeom prst="roundRect">
            <a:avLst>
              <a:gd name="adj" fmla="val 50000"/>
            </a:avLst>
          </a:prstGeom>
          <a:solidFill>
            <a:srgbClr val="7264B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Helvetica Target Internet" panose="020B0403020202020204" pitchFamily="34" charset="0"/>
                <a:cs typeface="Arial" panose="020B0604020202020204" pitchFamily="34" charset="0"/>
              </a:rPr>
              <a:t>Agility</a:t>
            </a:r>
          </a:p>
        </p:txBody>
      </p:sp>
      <p:sp>
        <p:nvSpPr>
          <p:cNvPr id="13" name="Rounded Rectangle 12">
            <a:extLst>
              <a:ext uri="{FF2B5EF4-FFF2-40B4-BE49-F238E27FC236}">
                <a16:creationId xmlns:a16="http://schemas.microsoft.com/office/drawing/2014/main" id="{A6CD9CBE-C86D-DF4E-3D62-1C0F5CA4068F}"/>
              </a:ext>
            </a:extLst>
          </p:cNvPr>
          <p:cNvSpPr/>
          <p:nvPr/>
        </p:nvSpPr>
        <p:spPr>
          <a:xfrm>
            <a:off x="8859966" y="1759317"/>
            <a:ext cx="2412000" cy="324000"/>
          </a:xfrm>
          <a:prstGeom prst="roundRect">
            <a:avLst>
              <a:gd name="adj" fmla="val 50000"/>
            </a:avLst>
          </a:prstGeom>
          <a:solidFill>
            <a:srgbClr val="4B3B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Helvetica Target Internet" panose="020B0403020202020204" pitchFamily="34" charset="0"/>
                <a:cs typeface="Arial" panose="020B0604020202020204" pitchFamily="34" charset="0"/>
              </a:rPr>
              <a:t>Environment</a:t>
            </a:r>
          </a:p>
        </p:txBody>
      </p:sp>
      <p:pic>
        <p:nvPicPr>
          <p:cNvPr id="40" name="Picture 39" descr="Shape, circle&#10;&#10;Description automatically generated">
            <a:extLst>
              <a:ext uri="{FF2B5EF4-FFF2-40B4-BE49-F238E27FC236}">
                <a16:creationId xmlns:a16="http://schemas.microsoft.com/office/drawing/2014/main" id="{03844E71-EF90-D409-6AAE-1547DFD8947E}"/>
              </a:ext>
            </a:extLst>
          </p:cNvPr>
          <p:cNvPicPr>
            <a:picLocks noChangeAspect="1"/>
          </p:cNvPicPr>
          <p:nvPr/>
        </p:nvPicPr>
        <p:blipFill>
          <a:blip r:embed="rId2"/>
          <a:stretch>
            <a:fillRect/>
          </a:stretch>
        </p:blipFill>
        <p:spPr>
          <a:xfrm rot="20439355">
            <a:off x="5499472" y="5832236"/>
            <a:ext cx="1581997" cy="1581997"/>
          </a:xfrm>
          <a:prstGeom prst="rect">
            <a:avLst/>
          </a:prstGeom>
        </p:spPr>
      </p:pic>
      <p:pic>
        <p:nvPicPr>
          <p:cNvPr id="42" name="Picture 41" descr="Shape, circle&#10;&#10;Description automatically generated">
            <a:extLst>
              <a:ext uri="{FF2B5EF4-FFF2-40B4-BE49-F238E27FC236}">
                <a16:creationId xmlns:a16="http://schemas.microsoft.com/office/drawing/2014/main" id="{13C3334B-02F5-C013-0E9E-3B1329CE40F6}"/>
              </a:ext>
            </a:extLst>
          </p:cNvPr>
          <p:cNvPicPr>
            <a:picLocks noChangeAspect="1"/>
          </p:cNvPicPr>
          <p:nvPr/>
        </p:nvPicPr>
        <p:blipFill>
          <a:blip r:embed="rId3"/>
          <a:stretch>
            <a:fillRect/>
          </a:stretch>
        </p:blipFill>
        <p:spPr>
          <a:xfrm rot="1063899">
            <a:off x="8532859" y="5312395"/>
            <a:ext cx="2327280" cy="2327280"/>
          </a:xfrm>
          <a:prstGeom prst="rect">
            <a:avLst/>
          </a:prstGeom>
        </p:spPr>
      </p:pic>
      <p:pic>
        <p:nvPicPr>
          <p:cNvPr id="44" name="Picture 43" descr="Shape, circle&#10;&#10;Description automatically generated">
            <a:extLst>
              <a:ext uri="{FF2B5EF4-FFF2-40B4-BE49-F238E27FC236}">
                <a16:creationId xmlns:a16="http://schemas.microsoft.com/office/drawing/2014/main" id="{61B6D3FC-B337-199A-287A-9B4319F84D2C}"/>
              </a:ext>
            </a:extLst>
          </p:cNvPr>
          <p:cNvPicPr>
            <a:picLocks noChangeAspect="1"/>
          </p:cNvPicPr>
          <p:nvPr/>
        </p:nvPicPr>
        <p:blipFill>
          <a:blip r:embed="rId4"/>
          <a:stretch>
            <a:fillRect/>
          </a:stretch>
        </p:blipFill>
        <p:spPr>
          <a:xfrm rot="17427792">
            <a:off x="564295" y="5571926"/>
            <a:ext cx="2102618" cy="2102618"/>
          </a:xfrm>
          <a:prstGeom prst="rect">
            <a:avLst/>
          </a:prstGeom>
        </p:spPr>
      </p:pic>
      <p:cxnSp>
        <p:nvCxnSpPr>
          <p:cNvPr id="54" name="Straight Connector 53">
            <a:extLst>
              <a:ext uri="{FF2B5EF4-FFF2-40B4-BE49-F238E27FC236}">
                <a16:creationId xmlns:a16="http://schemas.microsoft.com/office/drawing/2014/main" id="{A93DBA51-760D-99A9-3A94-2136C05AE239}"/>
              </a:ext>
            </a:extLst>
          </p:cNvPr>
          <p:cNvCxnSpPr>
            <a:cxnSpLocks/>
          </p:cNvCxnSpPr>
          <p:nvPr/>
        </p:nvCxnSpPr>
        <p:spPr>
          <a:xfrm>
            <a:off x="4133088" y="1967329"/>
            <a:ext cx="0" cy="32183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EF12780-8E93-1602-1A59-8E27A541042B}"/>
              </a:ext>
            </a:extLst>
          </p:cNvPr>
          <p:cNvCxnSpPr>
            <a:cxnSpLocks/>
          </p:cNvCxnSpPr>
          <p:nvPr/>
        </p:nvCxnSpPr>
        <p:spPr>
          <a:xfrm>
            <a:off x="8087472" y="1967329"/>
            <a:ext cx="0" cy="32183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9CF2DFD-61D2-E033-10F3-D8D0C85711D6}"/>
              </a:ext>
            </a:extLst>
          </p:cNvPr>
          <p:cNvCxnSpPr>
            <a:cxnSpLocks/>
          </p:cNvCxnSpPr>
          <p:nvPr/>
        </p:nvCxnSpPr>
        <p:spPr>
          <a:xfrm>
            <a:off x="245052" y="3630684"/>
            <a:ext cx="117018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FF5B368-6D60-68EC-3722-E3F6CCEEC202}"/>
              </a:ext>
            </a:extLst>
          </p:cNvPr>
          <p:cNvCxnSpPr>
            <a:cxnSpLocks/>
          </p:cNvCxnSpPr>
          <p:nvPr/>
        </p:nvCxnSpPr>
        <p:spPr>
          <a:xfrm>
            <a:off x="245052" y="4408186"/>
            <a:ext cx="117018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4997E06-4EB6-5A01-3093-685832666785}"/>
              </a:ext>
            </a:extLst>
          </p:cNvPr>
          <p:cNvCxnSpPr>
            <a:cxnSpLocks/>
          </p:cNvCxnSpPr>
          <p:nvPr/>
        </p:nvCxnSpPr>
        <p:spPr>
          <a:xfrm>
            <a:off x="245052" y="5185689"/>
            <a:ext cx="117018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B105EA3-9481-4609-D525-0A96D42B1937}"/>
              </a:ext>
            </a:extLst>
          </p:cNvPr>
          <p:cNvCxnSpPr>
            <a:cxnSpLocks/>
          </p:cNvCxnSpPr>
          <p:nvPr/>
        </p:nvCxnSpPr>
        <p:spPr>
          <a:xfrm>
            <a:off x="245052" y="2853182"/>
            <a:ext cx="11701896"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C2659B0-3971-4ED2-F0C3-76BCD7F69F80}"/>
              </a:ext>
            </a:extLst>
          </p:cNvPr>
          <p:cNvSpPr txBox="1"/>
          <p:nvPr/>
        </p:nvSpPr>
        <p:spPr>
          <a:xfrm>
            <a:off x="247760" y="2860316"/>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sp>
        <p:nvSpPr>
          <p:cNvPr id="5" name="TextBox 4">
            <a:extLst>
              <a:ext uri="{FF2B5EF4-FFF2-40B4-BE49-F238E27FC236}">
                <a16:creationId xmlns:a16="http://schemas.microsoft.com/office/drawing/2014/main" id="{B5C6ACE5-1378-A1A4-AB5C-CAE8E2AA95E4}"/>
              </a:ext>
            </a:extLst>
          </p:cNvPr>
          <p:cNvSpPr txBox="1"/>
          <p:nvPr/>
        </p:nvSpPr>
        <p:spPr>
          <a:xfrm>
            <a:off x="247760" y="3641435"/>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sp>
        <p:nvSpPr>
          <p:cNvPr id="7" name="TextBox 6">
            <a:extLst>
              <a:ext uri="{FF2B5EF4-FFF2-40B4-BE49-F238E27FC236}">
                <a16:creationId xmlns:a16="http://schemas.microsoft.com/office/drawing/2014/main" id="{7D9D4A34-7E1A-C06C-8F5B-DED6A6A7C2AF}"/>
              </a:ext>
            </a:extLst>
          </p:cNvPr>
          <p:cNvSpPr txBox="1"/>
          <p:nvPr/>
        </p:nvSpPr>
        <p:spPr>
          <a:xfrm>
            <a:off x="254072" y="4423219"/>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sp>
        <p:nvSpPr>
          <p:cNvPr id="8" name="TextBox 7">
            <a:extLst>
              <a:ext uri="{FF2B5EF4-FFF2-40B4-BE49-F238E27FC236}">
                <a16:creationId xmlns:a16="http://schemas.microsoft.com/office/drawing/2014/main" id="{0E5E6628-3DE3-C445-19AF-65F3BAD900DC}"/>
              </a:ext>
            </a:extLst>
          </p:cNvPr>
          <p:cNvSpPr txBox="1"/>
          <p:nvPr/>
        </p:nvSpPr>
        <p:spPr>
          <a:xfrm>
            <a:off x="4180245" y="2083317"/>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sp>
        <p:nvSpPr>
          <p:cNvPr id="9" name="TextBox 8">
            <a:extLst>
              <a:ext uri="{FF2B5EF4-FFF2-40B4-BE49-F238E27FC236}">
                <a16:creationId xmlns:a16="http://schemas.microsoft.com/office/drawing/2014/main" id="{841783AD-D7F4-1002-F2EE-47CC5D7FBFA1}"/>
              </a:ext>
            </a:extLst>
          </p:cNvPr>
          <p:cNvSpPr txBox="1"/>
          <p:nvPr/>
        </p:nvSpPr>
        <p:spPr>
          <a:xfrm>
            <a:off x="4170320" y="2858234"/>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sp>
        <p:nvSpPr>
          <p:cNvPr id="10" name="TextBox 9">
            <a:extLst>
              <a:ext uri="{FF2B5EF4-FFF2-40B4-BE49-F238E27FC236}">
                <a16:creationId xmlns:a16="http://schemas.microsoft.com/office/drawing/2014/main" id="{E2C633DA-F961-3114-F61B-D25548A110D9}"/>
              </a:ext>
            </a:extLst>
          </p:cNvPr>
          <p:cNvSpPr txBox="1"/>
          <p:nvPr/>
        </p:nvSpPr>
        <p:spPr>
          <a:xfrm>
            <a:off x="4188917" y="3652186"/>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sp>
        <p:nvSpPr>
          <p:cNvPr id="11" name="TextBox 10">
            <a:extLst>
              <a:ext uri="{FF2B5EF4-FFF2-40B4-BE49-F238E27FC236}">
                <a16:creationId xmlns:a16="http://schemas.microsoft.com/office/drawing/2014/main" id="{55AFFC6F-800D-8222-A5C9-D626D818798E}"/>
              </a:ext>
            </a:extLst>
          </p:cNvPr>
          <p:cNvSpPr txBox="1"/>
          <p:nvPr/>
        </p:nvSpPr>
        <p:spPr>
          <a:xfrm>
            <a:off x="4175282" y="4423219"/>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sp>
        <p:nvSpPr>
          <p:cNvPr id="14" name="TextBox 13">
            <a:extLst>
              <a:ext uri="{FF2B5EF4-FFF2-40B4-BE49-F238E27FC236}">
                <a16:creationId xmlns:a16="http://schemas.microsoft.com/office/drawing/2014/main" id="{733A08FD-A12D-C7CF-2096-6D72284D8E4A}"/>
              </a:ext>
            </a:extLst>
          </p:cNvPr>
          <p:cNvSpPr txBox="1"/>
          <p:nvPr/>
        </p:nvSpPr>
        <p:spPr>
          <a:xfrm>
            <a:off x="8087471" y="2083317"/>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sp>
        <p:nvSpPr>
          <p:cNvPr id="15" name="TextBox 14">
            <a:extLst>
              <a:ext uri="{FF2B5EF4-FFF2-40B4-BE49-F238E27FC236}">
                <a16:creationId xmlns:a16="http://schemas.microsoft.com/office/drawing/2014/main" id="{DABBE441-18E9-4497-A947-DA073ACD24F5}"/>
              </a:ext>
            </a:extLst>
          </p:cNvPr>
          <p:cNvSpPr txBox="1"/>
          <p:nvPr/>
        </p:nvSpPr>
        <p:spPr>
          <a:xfrm>
            <a:off x="8104866" y="2876530"/>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sp>
        <p:nvSpPr>
          <p:cNvPr id="16" name="TextBox 15">
            <a:extLst>
              <a:ext uri="{FF2B5EF4-FFF2-40B4-BE49-F238E27FC236}">
                <a16:creationId xmlns:a16="http://schemas.microsoft.com/office/drawing/2014/main" id="{9D1A2E4A-A13E-5371-A988-6C4B2939F5DD}"/>
              </a:ext>
            </a:extLst>
          </p:cNvPr>
          <p:cNvSpPr txBox="1"/>
          <p:nvPr/>
        </p:nvSpPr>
        <p:spPr>
          <a:xfrm>
            <a:off x="8114741" y="3648951"/>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sp>
        <p:nvSpPr>
          <p:cNvPr id="17" name="TextBox 16">
            <a:extLst>
              <a:ext uri="{FF2B5EF4-FFF2-40B4-BE49-F238E27FC236}">
                <a16:creationId xmlns:a16="http://schemas.microsoft.com/office/drawing/2014/main" id="{D4D41698-EDD3-1A3B-1CA6-BD339488B66D}"/>
              </a:ext>
            </a:extLst>
          </p:cNvPr>
          <p:cNvSpPr txBox="1"/>
          <p:nvPr/>
        </p:nvSpPr>
        <p:spPr>
          <a:xfrm>
            <a:off x="8130968" y="4423219"/>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sp>
        <p:nvSpPr>
          <p:cNvPr id="18" name="TextBox 17">
            <a:extLst>
              <a:ext uri="{FF2B5EF4-FFF2-40B4-BE49-F238E27FC236}">
                <a16:creationId xmlns:a16="http://schemas.microsoft.com/office/drawing/2014/main" id="{B01E5F1D-61FC-9AC7-2427-6F2442B1BA79}"/>
              </a:ext>
            </a:extLst>
          </p:cNvPr>
          <p:cNvSpPr txBox="1"/>
          <p:nvPr/>
        </p:nvSpPr>
        <p:spPr>
          <a:xfrm>
            <a:off x="263092" y="2097182"/>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pic>
        <p:nvPicPr>
          <p:cNvPr id="21" name="Picture 20" descr="Shape, circle&#10;&#10;Description automatically generated">
            <a:extLst>
              <a:ext uri="{FF2B5EF4-FFF2-40B4-BE49-F238E27FC236}">
                <a16:creationId xmlns:a16="http://schemas.microsoft.com/office/drawing/2014/main" id="{770B491D-45F9-3774-ABF5-CCB6E6E32176}"/>
              </a:ext>
            </a:extLst>
          </p:cNvPr>
          <p:cNvPicPr>
            <a:picLocks noChangeAspect="1"/>
          </p:cNvPicPr>
          <p:nvPr/>
        </p:nvPicPr>
        <p:blipFill>
          <a:blip r:embed="rId2"/>
          <a:stretch>
            <a:fillRect/>
          </a:stretch>
        </p:blipFill>
        <p:spPr>
          <a:xfrm>
            <a:off x="623888" y="766488"/>
            <a:ext cx="222187" cy="222187"/>
          </a:xfrm>
          <a:prstGeom prst="rect">
            <a:avLst/>
          </a:prstGeom>
        </p:spPr>
      </p:pic>
    </p:spTree>
    <p:extLst>
      <p:ext uri="{BB962C8B-B14F-4D97-AF65-F5344CB8AC3E}">
        <p14:creationId xmlns:p14="http://schemas.microsoft.com/office/powerpoint/2010/main" val="376451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bject 2">
            <a:extLst>
              <a:ext uri="{FF2B5EF4-FFF2-40B4-BE49-F238E27FC236}">
                <a16:creationId xmlns:a16="http://schemas.microsoft.com/office/drawing/2014/main" id="{6D0003EC-1663-EE0F-06C3-B6DFB40173AD}"/>
              </a:ext>
            </a:extLst>
          </p:cNvPr>
          <p:cNvSpPr txBox="1"/>
          <p:nvPr/>
        </p:nvSpPr>
        <p:spPr>
          <a:xfrm>
            <a:off x="623888" y="657322"/>
            <a:ext cx="10512318" cy="1614117"/>
          </a:xfrm>
          <a:prstGeom prst="rect">
            <a:avLst/>
          </a:prstGeom>
        </p:spPr>
        <p:txBody>
          <a:bodyPr vert="horz" wrap="square" lIns="0" tIns="23707" rIns="0" bIns="0" rtlCol="0">
            <a:spAutoFit/>
          </a:bodyPr>
          <a:lstStyle/>
          <a:p>
            <a:pPr marL="16933" marR="25399">
              <a:spcBef>
                <a:spcPts val="187"/>
              </a:spcBef>
            </a:pPr>
            <a:r>
              <a:rPr lang="en-GB" sz="2500" dirty="0">
                <a:solidFill>
                  <a:schemeClr val="accent6"/>
                </a:solidFill>
                <a:latin typeface="Helvetica Target Internet" panose="020B0403020202020204" pitchFamily="34" charset="0"/>
                <a:cs typeface="Arial" panose="020B0604020202020204" pitchFamily="34" charset="0"/>
              </a:rPr>
              <a:t>  </a:t>
            </a:r>
            <a:r>
              <a:rPr lang="en-GB" sz="2500" dirty="0">
                <a:latin typeface="Helvetica Target Internet" panose="020B0403020202020204" pitchFamily="34" charset="0"/>
                <a:cs typeface="Arial" panose="020B0604020202020204" pitchFamily="34" charset="0"/>
              </a:rPr>
              <a:t> Note down any actions that you need to complete for each of the audit areas below</a:t>
            </a:r>
          </a:p>
          <a:p>
            <a:pPr marL="16933" marR="25399">
              <a:spcBef>
                <a:spcPts val="187"/>
              </a:spcBef>
            </a:pPr>
            <a:endParaRPr lang="en-GB" sz="2500" dirty="0">
              <a:latin typeface="Helvetica Target Internet" panose="020B0403020202020204" pitchFamily="34" charset="0"/>
              <a:cs typeface="Arial" panose="020B0604020202020204" pitchFamily="34" charset="0"/>
            </a:endParaRPr>
          </a:p>
          <a:p>
            <a:pPr marL="16933" marR="25399">
              <a:spcBef>
                <a:spcPts val="187"/>
              </a:spcBef>
            </a:pPr>
            <a:endParaRPr lang="en-GB" sz="2500" dirty="0">
              <a:latin typeface="Helvetica Target Internet" panose="020B0403020202020204" pitchFamily="34" charset="0"/>
              <a:cs typeface="Arial" panose="020B0604020202020204" pitchFamily="34" charset="0"/>
            </a:endParaRPr>
          </a:p>
        </p:txBody>
      </p:sp>
      <p:sp>
        <p:nvSpPr>
          <p:cNvPr id="4" name="object 4"/>
          <p:cNvSpPr txBox="1">
            <a:spLocks noGrp="1"/>
          </p:cNvSpPr>
          <p:nvPr>
            <p:ph type="sldNum" sz="quarter" idx="7"/>
          </p:nvPr>
        </p:nvSpPr>
        <p:spPr>
          <a:xfrm>
            <a:off x="218756" y="4881571"/>
            <a:ext cx="177165" cy="146050"/>
          </a:xfrm>
          <a:prstGeom prst="rect">
            <a:avLst/>
          </a:prstGeom>
        </p:spPr>
        <p:txBody>
          <a:bodyPr vert="horz" wrap="square" lIns="0" tIns="0" rIns="0" bIns="0" rtlCol="0">
            <a:spAutoFit/>
          </a:bodyPr>
          <a:lstStyle>
            <a:defPPr>
              <a:defRPr lang="en-US"/>
            </a:defPPr>
            <a:lvl1pPr marL="0" algn="l" defTabSz="914400" rtl="0" eaLnBrk="1" latinLnBrk="0" hangingPunct="1">
              <a:defRPr sz="750" b="0" i="0" kern="1200">
                <a:solidFill>
                  <a:schemeClr val="bg1"/>
                </a:solidFill>
                <a:latin typeface="VerbMedium"/>
                <a:ea typeface="+mn-ea"/>
                <a:cs typeface="VerbMedium"/>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0"/>
              </a:spcBef>
            </a:pPr>
            <a:fld id="{81D60167-4931-47E6-BA6A-407CBD079E47}" type="slidenum">
              <a:rPr lang="en-GB" spc="5" smtClean="0"/>
              <a:pPr marL="38100">
                <a:spcBef>
                  <a:spcPts val="80"/>
                </a:spcBef>
              </a:pPr>
              <a:t>24</a:t>
            </a:fld>
            <a:endParaRPr spc="7"/>
          </a:p>
        </p:txBody>
      </p:sp>
      <p:sp>
        <p:nvSpPr>
          <p:cNvPr id="6" name="Rounded Rectangle 5">
            <a:extLst>
              <a:ext uri="{FF2B5EF4-FFF2-40B4-BE49-F238E27FC236}">
                <a16:creationId xmlns:a16="http://schemas.microsoft.com/office/drawing/2014/main" id="{4A143F06-1E86-28E2-C995-1775CEAF65FB}"/>
              </a:ext>
            </a:extLst>
          </p:cNvPr>
          <p:cNvSpPr/>
          <p:nvPr/>
        </p:nvSpPr>
        <p:spPr>
          <a:xfrm>
            <a:off x="2906252" y="1759317"/>
            <a:ext cx="2412000" cy="324000"/>
          </a:xfrm>
          <a:prstGeom prst="roundRect">
            <a:avLst>
              <a:gd name="adj" fmla="val 50000"/>
            </a:avLst>
          </a:prstGeom>
          <a:solidFill>
            <a:srgbClr val="777CD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US" sz="1600">
                <a:solidFill>
                  <a:schemeClr val="bg1"/>
                </a:solidFill>
                <a:latin typeface="Helvetica Target Internet" panose="020B0403020202020204" pitchFamily="34" charset="0"/>
                <a:cs typeface="Arial" panose="020B0604020202020204" pitchFamily="34" charset="0"/>
              </a:rPr>
              <a:t>Leadership</a:t>
            </a:r>
          </a:p>
        </p:txBody>
      </p:sp>
      <p:sp>
        <p:nvSpPr>
          <p:cNvPr id="12" name="Rounded Rectangle 11">
            <a:extLst>
              <a:ext uri="{FF2B5EF4-FFF2-40B4-BE49-F238E27FC236}">
                <a16:creationId xmlns:a16="http://schemas.microsoft.com/office/drawing/2014/main" id="{B5C2F9A4-1876-F356-7A34-0E2BF3587C26}"/>
              </a:ext>
            </a:extLst>
          </p:cNvPr>
          <p:cNvSpPr/>
          <p:nvPr/>
        </p:nvSpPr>
        <p:spPr>
          <a:xfrm>
            <a:off x="6843949" y="1766451"/>
            <a:ext cx="2412000" cy="324000"/>
          </a:xfrm>
          <a:prstGeom prst="roundRect">
            <a:avLst>
              <a:gd name="adj" fmla="val 50000"/>
            </a:avLst>
          </a:prstGeom>
          <a:solidFill>
            <a:srgbClr val="7264B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Helvetica Target Internet" panose="020B0403020202020204" pitchFamily="34" charset="0"/>
                <a:cs typeface="Arial" panose="020B0604020202020204" pitchFamily="34" charset="0"/>
              </a:rPr>
              <a:t>Skills and Talent</a:t>
            </a:r>
          </a:p>
        </p:txBody>
      </p:sp>
      <p:pic>
        <p:nvPicPr>
          <p:cNvPr id="40" name="Picture 39" descr="Shape, circle&#10;&#10;Description automatically generated">
            <a:extLst>
              <a:ext uri="{FF2B5EF4-FFF2-40B4-BE49-F238E27FC236}">
                <a16:creationId xmlns:a16="http://schemas.microsoft.com/office/drawing/2014/main" id="{03844E71-EF90-D409-6AAE-1547DFD8947E}"/>
              </a:ext>
            </a:extLst>
          </p:cNvPr>
          <p:cNvPicPr>
            <a:picLocks noChangeAspect="1"/>
          </p:cNvPicPr>
          <p:nvPr/>
        </p:nvPicPr>
        <p:blipFill>
          <a:blip r:embed="rId2"/>
          <a:stretch>
            <a:fillRect/>
          </a:stretch>
        </p:blipFill>
        <p:spPr>
          <a:xfrm rot="17817817">
            <a:off x="7368929" y="5866860"/>
            <a:ext cx="1982279" cy="1982279"/>
          </a:xfrm>
          <a:prstGeom prst="rect">
            <a:avLst/>
          </a:prstGeom>
        </p:spPr>
      </p:pic>
      <p:pic>
        <p:nvPicPr>
          <p:cNvPr id="44" name="Picture 43" descr="Shape, circle&#10;&#10;Description automatically generated">
            <a:extLst>
              <a:ext uri="{FF2B5EF4-FFF2-40B4-BE49-F238E27FC236}">
                <a16:creationId xmlns:a16="http://schemas.microsoft.com/office/drawing/2014/main" id="{61B6D3FC-B337-199A-287A-9B4319F84D2C}"/>
              </a:ext>
            </a:extLst>
          </p:cNvPr>
          <p:cNvPicPr>
            <a:picLocks noChangeAspect="1"/>
          </p:cNvPicPr>
          <p:nvPr/>
        </p:nvPicPr>
        <p:blipFill>
          <a:blip r:embed="rId3"/>
          <a:stretch>
            <a:fillRect/>
          </a:stretch>
        </p:blipFill>
        <p:spPr>
          <a:xfrm rot="15430361">
            <a:off x="3931282" y="5916377"/>
            <a:ext cx="1289522" cy="1289522"/>
          </a:xfrm>
          <a:prstGeom prst="rect">
            <a:avLst/>
          </a:prstGeom>
        </p:spPr>
      </p:pic>
      <p:cxnSp>
        <p:nvCxnSpPr>
          <p:cNvPr id="11" name="Straight Connector 10">
            <a:extLst>
              <a:ext uri="{FF2B5EF4-FFF2-40B4-BE49-F238E27FC236}">
                <a16:creationId xmlns:a16="http://schemas.microsoft.com/office/drawing/2014/main" id="{948264C0-C030-8158-6B86-13BD184B7DCC}"/>
              </a:ext>
            </a:extLst>
          </p:cNvPr>
          <p:cNvCxnSpPr>
            <a:cxnSpLocks/>
          </p:cNvCxnSpPr>
          <p:nvPr/>
        </p:nvCxnSpPr>
        <p:spPr>
          <a:xfrm>
            <a:off x="6103224" y="1967329"/>
            <a:ext cx="0" cy="32183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122E6E8-6214-37FF-79CD-20DB4CFFBD69}"/>
              </a:ext>
            </a:extLst>
          </p:cNvPr>
          <p:cNvCxnSpPr>
            <a:cxnSpLocks/>
          </p:cNvCxnSpPr>
          <p:nvPr/>
        </p:nvCxnSpPr>
        <p:spPr>
          <a:xfrm flipV="1">
            <a:off x="2135060" y="3630684"/>
            <a:ext cx="7922548" cy="76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34F9AAC-87C2-CD88-1BEF-487E1B18E41E}"/>
              </a:ext>
            </a:extLst>
          </p:cNvPr>
          <p:cNvCxnSpPr>
            <a:cxnSpLocks/>
          </p:cNvCxnSpPr>
          <p:nvPr/>
        </p:nvCxnSpPr>
        <p:spPr>
          <a:xfrm>
            <a:off x="2135060" y="4408186"/>
            <a:ext cx="79225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A419F89-8DEE-3ABD-5811-1AD500EB335C}"/>
              </a:ext>
            </a:extLst>
          </p:cNvPr>
          <p:cNvCxnSpPr>
            <a:cxnSpLocks/>
          </p:cNvCxnSpPr>
          <p:nvPr/>
        </p:nvCxnSpPr>
        <p:spPr>
          <a:xfrm>
            <a:off x="2135060" y="5185689"/>
            <a:ext cx="79225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A846CD-D1CC-D8FE-5671-7FE60731306E}"/>
              </a:ext>
            </a:extLst>
          </p:cNvPr>
          <p:cNvCxnSpPr>
            <a:cxnSpLocks/>
          </p:cNvCxnSpPr>
          <p:nvPr/>
        </p:nvCxnSpPr>
        <p:spPr>
          <a:xfrm flipV="1">
            <a:off x="2135188" y="2853182"/>
            <a:ext cx="7922420" cy="7636"/>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C50053E-025F-7A38-9EB7-45422DFC0194}"/>
              </a:ext>
            </a:extLst>
          </p:cNvPr>
          <p:cNvSpPr txBox="1"/>
          <p:nvPr/>
        </p:nvSpPr>
        <p:spPr>
          <a:xfrm>
            <a:off x="2218781" y="2090451"/>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sp>
        <p:nvSpPr>
          <p:cNvPr id="3" name="TextBox 2">
            <a:extLst>
              <a:ext uri="{FF2B5EF4-FFF2-40B4-BE49-F238E27FC236}">
                <a16:creationId xmlns:a16="http://schemas.microsoft.com/office/drawing/2014/main" id="{9BF76C0A-67BC-5BE2-2351-B9D01C64B43F}"/>
              </a:ext>
            </a:extLst>
          </p:cNvPr>
          <p:cNvSpPr txBox="1"/>
          <p:nvPr/>
        </p:nvSpPr>
        <p:spPr>
          <a:xfrm>
            <a:off x="2203449" y="2860316"/>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sp>
        <p:nvSpPr>
          <p:cNvPr id="5" name="TextBox 4">
            <a:extLst>
              <a:ext uri="{FF2B5EF4-FFF2-40B4-BE49-F238E27FC236}">
                <a16:creationId xmlns:a16="http://schemas.microsoft.com/office/drawing/2014/main" id="{60FACDDE-73F4-0CA6-94C4-20D376B09654}"/>
              </a:ext>
            </a:extLst>
          </p:cNvPr>
          <p:cNvSpPr txBox="1"/>
          <p:nvPr/>
        </p:nvSpPr>
        <p:spPr>
          <a:xfrm>
            <a:off x="2203449" y="3641435"/>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sp>
        <p:nvSpPr>
          <p:cNvPr id="7" name="TextBox 6">
            <a:extLst>
              <a:ext uri="{FF2B5EF4-FFF2-40B4-BE49-F238E27FC236}">
                <a16:creationId xmlns:a16="http://schemas.microsoft.com/office/drawing/2014/main" id="{542834A8-3F8C-E4F2-8CFE-903779E9DE58}"/>
              </a:ext>
            </a:extLst>
          </p:cNvPr>
          <p:cNvSpPr txBox="1"/>
          <p:nvPr/>
        </p:nvSpPr>
        <p:spPr>
          <a:xfrm>
            <a:off x="2209761" y="4423219"/>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sp>
        <p:nvSpPr>
          <p:cNvPr id="8" name="TextBox 7">
            <a:extLst>
              <a:ext uri="{FF2B5EF4-FFF2-40B4-BE49-F238E27FC236}">
                <a16:creationId xmlns:a16="http://schemas.microsoft.com/office/drawing/2014/main" id="{911B4AA8-B3ED-0F3C-5280-CFB1D7FBFD40}"/>
              </a:ext>
            </a:extLst>
          </p:cNvPr>
          <p:cNvSpPr txBox="1"/>
          <p:nvPr/>
        </p:nvSpPr>
        <p:spPr>
          <a:xfrm>
            <a:off x="6135934" y="2083317"/>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sp>
        <p:nvSpPr>
          <p:cNvPr id="9" name="TextBox 8">
            <a:extLst>
              <a:ext uri="{FF2B5EF4-FFF2-40B4-BE49-F238E27FC236}">
                <a16:creationId xmlns:a16="http://schemas.microsoft.com/office/drawing/2014/main" id="{CF11A7D1-FBED-034C-7AF0-F4B981EB1D6E}"/>
              </a:ext>
            </a:extLst>
          </p:cNvPr>
          <p:cNvSpPr txBox="1"/>
          <p:nvPr/>
        </p:nvSpPr>
        <p:spPr>
          <a:xfrm>
            <a:off x="6126009" y="2858234"/>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sp>
        <p:nvSpPr>
          <p:cNvPr id="10" name="TextBox 9">
            <a:extLst>
              <a:ext uri="{FF2B5EF4-FFF2-40B4-BE49-F238E27FC236}">
                <a16:creationId xmlns:a16="http://schemas.microsoft.com/office/drawing/2014/main" id="{1BD04354-1B62-4562-A4A8-DCD7200974BE}"/>
              </a:ext>
            </a:extLst>
          </p:cNvPr>
          <p:cNvSpPr txBox="1"/>
          <p:nvPr/>
        </p:nvSpPr>
        <p:spPr>
          <a:xfrm>
            <a:off x="6144606" y="3652186"/>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sp>
        <p:nvSpPr>
          <p:cNvPr id="13" name="TextBox 12">
            <a:extLst>
              <a:ext uri="{FF2B5EF4-FFF2-40B4-BE49-F238E27FC236}">
                <a16:creationId xmlns:a16="http://schemas.microsoft.com/office/drawing/2014/main" id="{1D9876EB-89DC-4860-971A-8AEBC2C8DC10}"/>
              </a:ext>
            </a:extLst>
          </p:cNvPr>
          <p:cNvSpPr txBox="1"/>
          <p:nvPr/>
        </p:nvSpPr>
        <p:spPr>
          <a:xfrm>
            <a:off x="6130971" y="4423219"/>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pic>
        <p:nvPicPr>
          <p:cNvPr id="15" name="Picture 14" descr="Shape, circle&#10;&#10;Description automatically generated">
            <a:extLst>
              <a:ext uri="{FF2B5EF4-FFF2-40B4-BE49-F238E27FC236}">
                <a16:creationId xmlns:a16="http://schemas.microsoft.com/office/drawing/2014/main" id="{ADC29E9A-A9AF-ABF0-CC27-C9251105E592}"/>
              </a:ext>
            </a:extLst>
          </p:cNvPr>
          <p:cNvPicPr>
            <a:picLocks noChangeAspect="1"/>
          </p:cNvPicPr>
          <p:nvPr/>
        </p:nvPicPr>
        <p:blipFill>
          <a:blip r:embed="rId2"/>
          <a:stretch>
            <a:fillRect/>
          </a:stretch>
        </p:blipFill>
        <p:spPr>
          <a:xfrm>
            <a:off x="623888" y="766488"/>
            <a:ext cx="222187" cy="222187"/>
          </a:xfrm>
          <a:prstGeom prst="rect">
            <a:avLst/>
          </a:prstGeom>
        </p:spPr>
      </p:pic>
    </p:spTree>
    <p:extLst>
      <p:ext uri="{BB962C8B-B14F-4D97-AF65-F5344CB8AC3E}">
        <p14:creationId xmlns:p14="http://schemas.microsoft.com/office/powerpoint/2010/main" val="3216336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bject 2">
            <a:extLst>
              <a:ext uri="{FF2B5EF4-FFF2-40B4-BE49-F238E27FC236}">
                <a16:creationId xmlns:a16="http://schemas.microsoft.com/office/drawing/2014/main" id="{6D0003EC-1663-EE0F-06C3-B6DFB40173AD}"/>
              </a:ext>
            </a:extLst>
          </p:cNvPr>
          <p:cNvSpPr txBox="1"/>
          <p:nvPr/>
        </p:nvSpPr>
        <p:spPr>
          <a:xfrm>
            <a:off x="623888" y="657322"/>
            <a:ext cx="10512318" cy="1614117"/>
          </a:xfrm>
          <a:prstGeom prst="rect">
            <a:avLst/>
          </a:prstGeom>
        </p:spPr>
        <p:txBody>
          <a:bodyPr vert="horz" wrap="square" lIns="0" tIns="23707" rIns="0" bIns="0" rtlCol="0">
            <a:spAutoFit/>
          </a:bodyPr>
          <a:lstStyle/>
          <a:p>
            <a:pPr marL="16933" marR="25399">
              <a:spcBef>
                <a:spcPts val="187"/>
              </a:spcBef>
            </a:pPr>
            <a:r>
              <a:rPr lang="en-GB" sz="2500" dirty="0">
                <a:solidFill>
                  <a:schemeClr val="accent5"/>
                </a:solidFill>
                <a:latin typeface="Helvetica Target Internet" panose="020B0403020202020204" pitchFamily="34" charset="0"/>
                <a:cs typeface="Arial" panose="020B0604020202020204" pitchFamily="34" charset="0"/>
              </a:rPr>
              <a:t>  </a:t>
            </a:r>
            <a:r>
              <a:rPr lang="en-GB" sz="2500" dirty="0">
                <a:latin typeface="Helvetica Target Internet" panose="020B0403020202020204" pitchFamily="34" charset="0"/>
                <a:cs typeface="Arial" panose="020B0604020202020204" pitchFamily="34" charset="0"/>
              </a:rPr>
              <a:t>  Note down any actions that you need to complete for each of the audit areas below</a:t>
            </a:r>
          </a:p>
          <a:p>
            <a:pPr marL="16933" marR="25399">
              <a:spcBef>
                <a:spcPts val="187"/>
              </a:spcBef>
            </a:pPr>
            <a:endParaRPr lang="en-GB" sz="2500" dirty="0">
              <a:latin typeface="Helvetica Target Internet" panose="020B0403020202020204" pitchFamily="34" charset="0"/>
              <a:cs typeface="Arial" panose="020B0604020202020204" pitchFamily="34" charset="0"/>
            </a:endParaRPr>
          </a:p>
          <a:p>
            <a:pPr marL="16933" marR="25399">
              <a:spcBef>
                <a:spcPts val="187"/>
              </a:spcBef>
            </a:pPr>
            <a:endParaRPr lang="en-GB" sz="2500" dirty="0">
              <a:latin typeface="Helvetica Target Internet" panose="020B0403020202020204" pitchFamily="34" charset="0"/>
              <a:cs typeface="Arial" panose="020B0604020202020204" pitchFamily="34" charset="0"/>
            </a:endParaRPr>
          </a:p>
        </p:txBody>
      </p:sp>
      <p:sp>
        <p:nvSpPr>
          <p:cNvPr id="4" name="object 4"/>
          <p:cNvSpPr txBox="1">
            <a:spLocks noGrp="1"/>
          </p:cNvSpPr>
          <p:nvPr>
            <p:ph type="sldNum" sz="quarter" idx="7"/>
          </p:nvPr>
        </p:nvSpPr>
        <p:spPr>
          <a:xfrm>
            <a:off x="218756" y="4881571"/>
            <a:ext cx="177165" cy="146050"/>
          </a:xfrm>
          <a:prstGeom prst="rect">
            <a:avLst/>
          </a:prstGeom>
        </p:spPr>
        <p:txBody>
          <a:bodyPr vert="horz" wrap="square" lIns="0" tIns="0" rIns="0" bIns="0" rtlCol="0">
            <a:spAutoFit/>
          </a:bodyPr>
          <a:lstStyle>
            <a:defPPr>
              <a:defRPr lang="en-US"/>
            </a:defPPr>
            <a:lvl1pPr marL="0" algn="l" defTabSz="914400" rtl="0" eaLnBrk="1" latinLnBrk="0" hangingPunct="1">
              <a:defRPr sz="750" b="0" i="0" kern="1200">
                <a:solidFill>
                  <a:schemeClr val="bg1"/>
                </a:solidFill>
                <a:latin typeface="VerbMedium"/>
                <a:ea typeface="+mn-ea"/>
                <a:cs typeface="VerbMedium"/>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0"/>
              </a:spcBef>
            </a:pPr>
            <a:fld id="{81D60167-4931-47E6-BA6A-407CBD079E47}" type="slidenum">
              <a:rPr lang="en-GB" spc="5" smtClean="0"/>
              <a:pPr marL="38100">
                <a:spcBef>
                  <a:spcPts val="80"/>
                </a:spcBef>
              </a:pPr>
              <a:t>25</a:t>
            </a:fld>
            <a:endParaRPr spc="7"/>
          </a:p>
        </p:txBody>
      </p:sp>
      <p:sp>
        <p:nvSpPr>
          <p:cNvPr id="6" name="Rounded Rectangle 5">
            <a:extLst>
              <a:ext uri="{FF2B5EF4-FFF2-40B4-BE49-F238E27FC236}">
                <a16:creationId xmlns:a16="http://schemas.microsoft.com/office/drawing/2014/main" id="{4A143F06-1E86-28E2-C995-1775CEAF65FB}"/>
              </a:ext>
            </a:extLst>
          </p:cNvPr>
          <p:cNvSpPr/>
          <p:nvPr/>
        </p:nvSpPr>
        <p:spPr>
          <a:xfrm>
            <a:off x="557179" y="1759317"/>
            <a:ext cx="3204000" cy="324000"/>
          </a:xfrm>
          <a:prstGeom prst="roundRect">
            <a:avLst>
              <a:gd name="adj" fmla="val 50000"/>
            </a:avLst>
          </a:prstGeom>
          <a:solidFill>
            <a:srgbClr val="EA7A7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US" sz="1600">
                <a:solidFill>
                  <a:schemeClr val="bg1"/>
                </a:solidFill>
                <a:latin typeface="Helvetica Target Internet" panose="020B0403020202020204" pitchFamily="34" charset="0"/>
                <a:cs typeface="Arial" panose="020B0604020202020204" pitchFamily="34" charset="0"/>
              </a:rPr>
              <a:t>Strategic Positioning</a:t>
            </a:r>
          </a:p>
        </p:txBody>
      </p:sp>
      <p:sp>
        <p:nvSpPr>
          <p:cNvPr id="12" name="Rounded Rectangle 11">
            <a:extLst>
              <a:ext uri="{FF2B5EF4-FFF2-40B4-BE49-F238E27FC236}">
                <a16:creationId xmlns:a16="http://schemas.microsoft.com/office/drawing/2014/main" id="{B5C2F9A4-1876-F356-7A34-0E2BF3587C26}"/>
              </a:ext>
            </a:extLst>
          </p:cNvPr>
          <p:cNvSpPr/>
          <p:nvPr/>
        </p:nvSpPr>
        <p:spPr>
          <a:xfrm>
            <a:off x="4494876" y="1766451"/>
            <a:ext cx="3204000" cy="324000"/>
          </a:xfrm>
          <a:prstGeom prst="roundRect">
            <a:avLst>
              <a:gd name="adj" fmla="val 50000"/>
            </a:avLst>
          </a:prstGeom>
          <a:solidFill>
            <a:srgbClr val="D3555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Helvetica Target Internet" panose="020B0403020202020204" pitchFamily="34" charset="0"/>
                <a:cs typeface="Arial" panose="020B0604020202020204" pitchFamily="34" charset="0"/>
              </a:rPr>
              <a:t>Translation and Communication</a:t>
            </a:r>
          </a:p>
        </p:txBody>
      </p:sp>
      <p:sp>
        <p:nvSpPr>
          <p:cNvPr id="13" name="Rounded Rectangle 12">
            <a:extLst>
              <a:ext uri="{FF2B5EF4-FFF2-40B4-BE49-F238E27FC236}">
                <a16:creationId xmlns:a16="http://schemas.microsoft.com/office/drawing/2014/main" id="{A6CD9CBE-C86D-DF4E-3D62-1C0F5CA4068F}"/>
              </a:ext>
            </a:extLst>
          </p:cNvPr>
          <p:cNvSpPr/>
          <p:nvPr/>
        </p:nvSpPr>
        <p:spPr>
          <a:xfrm>
            <a:off x="8473708" y="1759317"/>
            <a:ext cx="3204000" cy="324000"/>
          </a:xfrm>
          <a:prstGeom prst="roundRect">
            <a:avLst>
              <a:gd name="adj" fmla="val 50000"/>
            </a:avLst>
          </a:prstGeom>
          <a:solidFill>
            <a:srgbClr val="C23F5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Helvetica Target Internet" panose="020B0403020202020204" pitchFamily="34" charset="0"/>
                <a:cs typeface="Arial" panose="020B0604020202020204" pitchFamily="34" charset="0"/>
              </a:rPr>
              <a:t>Technology</a:t>
            </a:r>
          </a:p>
        </p:txBody>
      </p:sp>
      <p:pic>
        <p:nvPicPr>
          <p:cNvPr id="3" name="Picture 2" descr="Shape, circle&#10;&#10;Description automatically generated">
            <a:extLst>
              <a:ext uri="{FF2B5EF4-FFF2-40B4-BE49-F238E27FC236}">
                <a16:creationId xmlns:a16="http://schemas.microsoft.com/office/drawing/2014/main" id="{37FF4AE0-C25E-E49C-44F4-F80394BA439E}"/>
              </a:ext>
            </a:extLst>
          </p:cNvPr>
          <p:cNvPicPr>
            <a:picLocks noChangeAspect="1"/>
          </p:cNvPicPr>
          <p:nvPr/>
        </p:nvPicPr>
        <p:blipFill>
          <a:blip r:embed="rId2"/>
          <a:stretch>
            <a:fillRect/>
          </a:stretch>
        </p:blipFill>
        <p:spPr>
          <a:xfrm rot="13160929">
            <a:off x="4890143" y="5792420"/>
            <a:ext cx="2461295" cy="2461295"/>
          </a:xfrm>
          <a:prstGeom prst="rect">
            <a:avLst/>
          </a:prstGeom>
        </p:spPr>
      </p:pic>
      <p:pic>
        <p:nvPicPr>
          <p:cNvPr id="7" name="Picture 6" descr="Shape, circle&#10;&#10;Description automatically generated">
            <a:extLst>
              <a:ext uri="{FF2B5EF4-FFF2-40B4-BE49-F238E27FC236}">
                <a16:creationId xmlns:a16="http://schemas.microsoft.com/office/drawing/2014/main" id="{D3511847-D23E-B50C-9B5B-B16311EBB218}"/>
              </a:ext>
            </a:extLst>
          </p:cNvPr>
          <p:cNvPicPr>
            <a:picLocks noChangeAspect="1"/>
          </p:cNvPicPr>
          <p:nvPr/>
        </p:nvPicPr>
        <p:blipFill>
          <a:blip r:embed="rId3"/>
          <a:stretch>
            <a:fillRect/>
          </a:stretch>
        </p:blipFill>
        <p:spPr>
          <a:xfrm rot="18933670">
            <a:off x="8768676" y="5603973"/>
            <a:ext cx="2508053" cy="2508053"/>
          </a:xfrm>
          <a:prstGeom prst="rect">
            <a:avLst/>
          </a:prstGeom>
        </p:spPr>
      </p:pic>
      <p:pic>
        <p:nvPicPr>
          <p:cNvPr id="11" name="Picture 10" descr="Shape, circle&#10;&#10;Description automatically generated">
            <a:extLst>
              <a:ext uri="{FF2B5EF4-FFF2-40B4-BE49-F238E27FC236}">
                <a16:creationId xmlns:a16="http://schemas.microsoft.com/office/drawing/2014/main" id="{01781101-F17E-E940-EA5A-C8DD06969EF7}"/>
              </a:ext>
            </a:extLst>
          </p:cNvPr>
          <p:cNvPicPr>
            <a:picLocks noChangeAspect="1"/>
          </p:cNvPicPr>
          <p:nvPr/>
        </p:nvPicPr>
        <p:blipFill>
          <a:blip r:embed="rId4"/>
          <a:stretch>
            <a:fillRect/>
          </a:stretch>
        </p:blipFill>
        <p:spPr>
          <a:xfrm rot="1137531">
            <a:off x="-246824" y="5091580"/>
            <a:ext cx="1905083" cy="1910787"/>
          </a:xfrm>
          <a:prstGeom prst="rect">
            <a:avLst/>
          </a:prstGeom>
        </p:spPr>
      </p:pic>
      <p:cxnSp>
        <p:nvCxnSpPr>
          <p:cNvPr id="29" name="Straight Connector 28">
            <a:extLst>
              <a:ext uri="{FF2B5EF4-FFF2-40B4-BE49-F238E27FC236}">
                <a16:creationId xmlns:a16="http://schemas.microsoft.com/office/drawing/2014/main" id="{6498914B-04FB-6134-D205-8C9759542FC5}"/>
              </a:ext>
            </a:extLst>
          </p:cNvPr>
          <p:cNvCxnSpPr>
            <a:cxnSpLocks/>
          </p:cNvCxnSpPr>
          <p:nvPr/>
        </p:nvCxnSpPr>
        <p:spPr>
          <a:xfrm>
            <a:off x="4133088" y="1967329"/>
            <a:ext cx="0" cy="32183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0595F57-5C2A-9CB4-FC26-5B8373C730DD}"/>
              </a:ext>
            </a:extLst>
          </p:cNvPr>
          <p:cNvCxnSpPr>
            <a:cxnSpLocks/>
          </p:cNvCxnSpPr>
          <p:nvPr/>
        </p:nvCxnSpPr>
        <p:spPr>
          <a:xfrm>
            <a:off x="8087472" y="1967329"/>
            <a:ext cx="0" cy="32183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D83E012-C0FD-49F7-D8BD-3F81663EDE5A}"/>
              </a:ext>
            </a:extLst>
          </p:cNvPr>
          <p:cNvCxnSpPr>
            <a:cxnSpLocks/>
          </p:cNvCxnSpPr>
          <p:nvPr/>
        </p:nvCxnSpPr>
        <p:spPr>
          <a:xfrm>
            <a:off x="245052" y="3630684"/>
            <a:ext cx="117018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53B3EC8-3C7D-FC59-9AB5-0AA81D774C8F}"/>
              </a:ext>
            </a:extLst>
          </p:cNvPr>
          <p:cNvCxnSpPr>
            <a:cxnSpLocks/>
          </p:cNvCxnSpPr>
          <p:nvPr/>
        </p:nvCxnSpPr>
        <p:spPr>
          <a:xfrm>
            <a:off x="245052" y="4408186"/>
            <a:ext cx="117018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D8F90B5-EAFD-4754-5707-F627EADCC319}"/>
              </a:ext>
            </a:extLst>
          </p:cNvPr>
          <p:cNvCxnSpPr>
            <a:cxnSpLocks/>
          </p:cNvCxnSpPr>
          <p:nvPr/>
        </p:nvCxnSpPr>
        <p:spPr>
          <a:xfrm>
            <a:off x="245052" y="5185689"/>
            <a:ext cx="117018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64AAF90-DDE3-51EE-37DF-076B62520BB1}"/>
              </a:ext>
            </a:extLst>
          </p:cNvPr>
          <p:cNvCxnSpPr>
            <a:cxnSpLocks/>
          </p:cNvCxnSpPr>
          <p:nvPr/>
        </p:nvCxnSpPr>
        <p:spPr>
          <a:xfrm>
            <a:off x="245052" y="2853182"/>
            <a:ext cx="1170189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560C3B2-C51D-B9F2-9F59-85216FE92075}"/>
              </a:ext>
            </a:extLst>
          </p:cNvPr>
          <p:cNvSpPr txBox="1"/>
          <p:nvPr/>
        </p:nvSpPr>
        <p:spPr>
          <a:xfrm>
            <a:off x="263092" y="2090451"/>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sp>
        <p:nvSpPr>
          <p:cNvPr id="5" name="TextBox 4">
            <a:extLst>
              <a:ext uri="{FF2B5EF4-FFF2-40B4-BE49-F238E27FC236}">
                <a16:creationId xmlns:a16="http://schemas.microsoft.com/office/drawing/2014/main" id="{32BA463A-F52B-C7E7-8698-378BEDD9B3AA}"/>
              </a:ext>
            </a:extLst>
          </p:cNvPr>
          <p:cNvSpPr txBox="1"/>
          <p:nvPr/>
        </p:nvSpPr>
        <p:spPr>
          <a:xfrm>
            <a:off x="247760" y="2860316"/>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sp>
        <p:nvSpPr>
          <p:cNvPr id="8" name="TextBox 7">
            <a:extLst>
              <a:ext uri="{FF2B5EF4-FFF2-40B4-BE49-F238E27FC236}">
                <a16:creationId xmlns:a16="http://schemas.microsoft.com/office/drawing/2014/main" id="{C6142201-4B11-688C-E2CB-9511FDCD8FD3}"/>
              </a:ext>
            </a:extLst>
          </p:cNvPr>
          <p:cNvSpPr txBox="1"/>
          <p:nvPr/>
        </p:nvSpPr>
        <p:spPr>
          <a:xfrm>
            <a:off x="247760" y="3641435"/>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sp>
        <p:nvSpPr>
          <p:cNvPr id="9" name="TextBox 8">
            <a:extLst>
              <a:ext uri="{FF2B5EF4-FFF2-40B4-BE49-F238E27FC236}">
                <a16:creationId xmlns:a16="http://schemas.microsoft.com/office/drawing/2014/main" id="{01D25008-E54A-F562-9B80-19DADB8773D0}"/>
              </a:ext>
            </a:extLst>
          </p:cNvPr>
          <p:cNvSpPr txBox="1"/>
          <p:nvPr/>
        </p:nvSpPr>
        <p:spPr>
          <a:xfrm>
            <a:off x="254072" y="4423219"/>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sp>
        <p:nvSpPr>
          <p:cNvPr id="10" name="TextBox 9">
            <a:extLst>
              <a:ext uri="{FF2B5EF4-FFF2-40B4-BE49-F238E27FC236}">
                <a16:creationId xmlns:a16="http://schemas.microsoft.com/office/drawing/2014/main" id="{D4B06BDD-6B57-FBB9-30EE-05EF8A88276C}"/>
              </a:ext>
            </a:extLst>
          </p:cNvPr>
          <p:cNvSpPr txBox="1"/>
          <p:nvPr/>
        </p:nvSpPr>
        <p:spPr>
          <a:xfrm>
            <a:off x="4180245" y="2083317"/>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sp>
        <p:nvSpPr>
          <p:cNvPr id="14" name="TextBox 13">
            <a:extLst>
              <a:ext uri="{FF2B5EF4-FFF2-40B4-BE49-F238E27FC236}">
                <a16:creationId xmlns:a16="http://schemas.microsoft.com/office/drawing/2014/main" id="{838DDE0E-B613-E29B-28FA-A7F2ABB58C4A}"/>
              </a:ext>
            </a:extLst>
          </p:cNvPr>
          <p:cNvSpPr txBox="1"/>
          <p:nvPr/>
        </p:nvSpPr>
        <p:spPr>
          <a:xfrm>
            <a:off x="4170320" y="2858234"/>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sp>
        <p:nvSpPr>
          <p:cNvPr id="15" name="TextBox 14">
            <a:extLst>
              <a:ext uri="{FF2B5EF4-FFF2-40B4-BE49-F238E27FC236}">
                <a16:creationId xmlns:a16="http://schemas.microsoft.com/office/drawing/2014/main" id="{BCB9C8A2-0E5A-1FDA-5C43-A66BC66C71A4}"/>
              </a:ext>
            </a:extLst>
          </p:cNvPr>
          <p:cNvSpPr txBox="1"/>
          <p:nvPr/>
        </p:nvSpPr>
        <p:spPr>
          <a:xfrm>
            <a:off x="4188917" y="3652186"/>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sp>
        <p:nvSpPr>
          <p:cNvPr id="16" name="TextBox 15">
            <a:extLst>
              <a:ext uri="{FF2B5EF4-FFF2-40B4-BE49-F238E27FC236}">
                <a16:creationId xmlns:a16="http://schemas.microsoft.com/office/drawing/2014/main" id="{BED783E6-742E-058B-C727-E30AA14F62BA}"/>
              </a:ext>
            </a:extLst>
          </p:cNvPr>
          <p:cNvSpPr txBox="1"/>
          <p:nvPr/>
        </p:nvSpPr>
        <p:spPr>
          <a:xfrm>
            <a:off x="4175282" y="4423219"/>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sp>
        <p:nvSpPr>
          <p:cNvPr id="17" name="TextBox 16">
            <a:extLst>
              <a:ext uri="{FF2B5EF4-FFF2-40B4-BE49-F238E27FC236}">
                <a16:creationId xmlns:a16="http://schemas.microsoft.com/office/drawing/2014/main" id="{3456AA6C-AAA1-F06B-15D6-418016012EE3}"/>
              </a:ext>
            </a:extLst>
          </p:cNvPr>
          <p:cNvSpPr txBox="1"/>
          <p:nvPr/>
        </p:nvSpPr>
        <p:spPr>
          <a:xfrm>
            <a:off x="8087471" y="2083317"/>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sp>
        <p:nvSpPr>
          <p:cNvPr id="18" name="TextBox 17">
            <a:extLst>
              <a:ext uri="{FF2B5EF4-FFF2-40B4-BE49-F238E27FC236}">
                <a16:creationId xmlns:a16="http://schemas.microsoft.com/office/drawing/2014/main" id="{248FFFB2-D624-1A97-7A54-B42331BE78A6}"/>
              </a:ext>
            </a:extLst>
          </p:cNvPr>
          <p:cNvSpPr txBox="1"/>
          <p:nvPr/>
        </p:nvSpPr>
        <p:spPr>
          <a:xfrm>
            <a:off x="8104866" y="2876530"/>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sp>
        <p:nvSpPr>
          <p:cNvPr id="19" name="TextBox 18">
            <a:extLst>
              <a:ext uri="{FF2B5EF4-FFF2-40B4-BE49-F238E27FC236}">
                <a16:creationId xmlns:a16="http://schemas.microsoft.com/office/drawing/2014/main" id="{C1503FCA-902F-BFCA-56D9-0ACBB31C8EE9}"/>
              </a:ext>
            </a:extLst>
          </p:cNvPr>
          <p:cNvSpPr txBox="1"/>
          <p:nvPr/>
        </p:nvSpPr>
        <p:spPr>
          <a:xfrm>
            <a:off x="8114741" y="3648951"/>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sp>
        <p:nvSpPr>
          <p:cNvPr id="20" name="TextBox 19">
            <a:extLst>
              <a:ext uri="{FF2B5EF4-FFF2-40B4-BE49-F238E27FC236}">
                <a16:creationId xmlns:a16="http://schemas.microsoft.com/office/drawing/2014/main" id="{9F890D68-8BB2-93C6-E2B0-83F23A520D7E}"/>
              </a:ext>
            </a:extLst>
          </p:cNvPr>
          <p:cNvSpPr txBox="1"/>
          <p:nvPr/>
        </p:nvSpPr>
        <p:spPr>
          <a:xfrm>
            <a:off x="8130968" y="4423219"/>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pic>
        <p:nvPicPr>
          <p:cNvPr id="22" name="Picture 21" descr="Shape, circle&#10;&#10;Description automatically generated">
            <a:extLst>
              <a:ext uri="{FF2B5EF4-FFF2-40B4-BE49-F238E27FC236}">
                <a16:creationId xmlns:a16="http://schemas.microsoft.com/office/drawing/2014/main" id="{E09BF97D-F3E0-D585-2FDF-22598397752F}"/>
              </a:ext>
            </a:extLst>
          </p:cNvPr>
          <p:cNvPicPr>
            <a:picLocks noChangeAspect="1"/>
          </p:cNvPicPr>
          <p:nvPr/>
        </p:nvPicPr>
        <p:blipFill>
          <a:blip r:embed="rId2"/>
          <a:stretch>
            <a:fillRect/>
          </a:stretch>
        </p:blipFill>
        <p:spPr>
          <a:xfrm>
            <a:off x="661013" y="759680"/>
            <a:ext cx="227967" cy="227967"/>
          </a:xfrm>
          <a:prstGeom prst="rect">
            <a:avLst/>
          </a:prstGeom>
        </p:spPr>
      </p:pic>
    </p:spTree>
    <p:extLst>
      <p:ext uri="{BB962C8B-B14F-4D97-AF65-F5344CB8AC3E}">
        <p14:creationId xmlns:p14="http://schemas.microsoft.com/office/powerpoint/2010/main" val="813790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bject 2">
            <a:extLst>
              <a:ext uri="{FF2B5EF4-FFF2-40B4-BE49-F238E27FC236}">
                <a16:creationId xmlns:a16="http://schemas.microsoft.com/office/drawing/2014/main" id="{6D0003EC-1663-EE0F-06C3-B6DFB40173AD}"/>
              </a:ext>
            </a:extLst>
          </p:cNvPr>
          <p:cNvSpPr txBox="1"/>
          <p:nvPr/>
        </p:nvSpPr>
        <p:spPr>
          <a:xfrm>
            <a:off x="623888" y="657322"/>
            <a:ext cx="10512318" cy="1614117"/>
          </a:xfrm>
          <a:prstGeom prst="rect">
            <a:avLst/>
          </a:prstGeom>
        </p:spPr>
        <p:txBody>
          <a:bodyPr vert="horz" wrap="square" lIns="0" tIns="23707" rIns="0" bIns="0" rtlCol="0">
            <a:spAutoFit/>
          </a:bodyPr>
          <a:lstStyle/>
          <a:p>
            <a:pPr marL="16933" marR="25399">
              <a:spcBef>
                <a:spcPts val="187"/>
              </a:spcBef>
            </a:pPr>
            <a:r>
              <a:rPr lang="en-GB" sz="2500" dirty="0">
                <a:solidFill>
                  <a:schemeClr val="accent5"/>
                </a:solidFill>
                <a:latin typeface="Helvetica Target Internet" panose="020B0403020202020204" pitchFamily="34" charset="0"/>
                <a:cs typeface="Arial" panose="020B0604020202020204" pitchFamily="34" charset="0"/>
              </a:rPr>
              <a:t>  </a:t>
            </a:r>
            <a:r>
              <a:rPr lang="en-GB" sz="2500" dirty="0">
                <a:latin typeface="Helvetica Target Internet" panose="020B0403020202020204" pitchFamily="34" charset="0"/>
                <a:cs typeface="Arial" panose="020B0604020202020204" pitchFamily="34" charset="0"/>
              </a:rPr>
              <a:t>  Note down any actions that you need to complete for each of the audit areas below</a:t>
            </a:r>
          </a:p>
          <a:p>
            <a:pPr marL="16933" marR="25399">
              <a:spcBef>
                <a:spcPts val="187"/>
              </a:spcBef>
            </a:pPr>
            <a:endParaRPr lang="en-GB" sz="2500" dirty="0">
              <a:latin typeface="Helvetica Target Internet" panose="020B0403020202020204" pitchFamily="34" charset="0"/>
              <a:cs typeface="Arial" panose="020B0604020202020204" pitchFamily="34" charset="0"/>
            </a:endParaRPr>
          </a:p>
          <a:p>
            <a:pPr marL="16933" marR="25399">
              <a:spcBef>
                <a:spcPts val="187"/>
              </a:spcBef>
            </a:pPr>
            <a:endParaRPr lang="en-GB" sz="2500" dirty="0">
              <a:latin typeface="Helvetica Target Internet" panose="020B0403020202020204" pitchFamily="34" charset="0"/>
              <a:cs typeface="Arial" panose="020B0604020202020204" pitchFamily="34" charset="0"/>
            </a:endParaRPr>
          </a:p>
        </p:txBody>
      </p:sp>
      <p:sp>
        <p:nvSpPr>
          <p:cNvPr id="6" name="Rounded Rectangle 5">
            <a:extLst>
              <a:ext uri="{FF2B5EF4-FFF2-40B4-BE49-F238E27FC236}">
                <a16:creationId xmlns:a16="http://schemas.microsoft.com/office/drawing/2014/main" id="{4A143F06-1E86-28E2-C995-1775CEAF65FB}"/>
              </a:ext>
            </a:extLst>
          </p:cNvPr>
          <p:cNvSpPr/>
          <p:nvPr/>
        </p:nvSpPr>
        <p:spPr>
          <a:xfrm>
            <a:off x="880373" y="1759317"/>
            <a:ext cx="2592000" cy="324000"/>
          </a:xfrm>
          <a:prstGeom prst="roundRect">
            <a:avLst>
              <a:gd name="adj" fmla="val 50000"/>
            </a:avLst>
          </a:prstGeom>
          <a:solidFill>
            <a:srgbClr val="EA7A7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US" sz="1600">
                <a:solidFill>
                  <a:schemeClr val="bg1"/>
                </a:solidFill>
                <a:latin typeface="Helvetica Target Internet" panose="020B0403020202020204" pitchFamily="34" charset="0"/>
                <a:cs typeface="Arial" panose="020B0604020202020204" pitchFamily="34" charset="0"/>
              </a:rPr>
              <a:t>Process and Governance</a:t>
            </a:r>
          </a:p>
        </p:txBody>
      </p:sp>
      <p:sp>
        <p:nvSpPr>
          <p:cNvPr id="12" name="Rounded Rectangle 11">
            <a:extLst>
              <a:ext uri="{FF2B5EF4-FFF2-40B4-BE49-F238E27FC236}">
                <a16:creationId xmlns:a16="http://schemas.microsoft.com/office/drawing/2014/main" id="{B5C2F9A4-1876-F356-7A34-0E2BF3587C26}"/>
              </a:ext>
            </a:extLst>
          </p:cNvPr>
          <p:cNvSpPr/>
          <p:nvPr/>
        </p:nvSpPr>
        <p:spPr>
          <a:xfrm>
            <a:off x="4818070" y="1766451"/>
            <a:ext cx="2592000" cy="324000"/>
          </a:xfrm>
          <a:prstGeom prst="roundRect">
            <a:avLst>
              <a:gd name="adj" fmla="val 50000"/>
            </a:avLst>
          </a:prstGeom>
          <a:solidFill>
            <a:srgbClr val="D3555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Helvetica Target Internet" panose="020B0403020202020204" pitchFamily="34" charset="0"/>
                <a:cs typeface="Arial" panose="020B0604020202020204" pitchFamily="34" charset="0"/>
              </a:rPr>
              <a:t>Structure</a:t>
            </a:r>
          </a:p>
        </p:txBody>
      </p:sp>
      <p:sp>
        <p:nvSpPr>
          <p:cNvPr id="13" name="Rounded Rectangle 12">
            <a:extLst>
              <a:ext uri="{FF2B5EF4-FFF2-40B4-BE49-F238E27FC236}">
                <a16:creationId xmlns:a16="http://schemas.microsoft.com/office/drawing/2014/main" id="{A6CD9CBE-C86D-DF4E-3D62-1C0F5CA4068F}"/>
              </a:ext>
            </a:extLst>
          </p:cNvPr>
          <p:cNvSpPr/>
          <p:nvPr/>
        </p:nvSpPr>
        <p:spPr>
          <a:xfrm>
            <a:off x="8796902" y="1759317"/>
            <a:ext cx="2592000" cy="324000"/>
          </a:xfrm>
          <a:prstGeom prst="roundRect">
            <a:avLst>
              <a:gd name="adj" fmla="val 50000"/>
            </a:avLst>
          </a:prstGeom>
          <a:solidFill>
            <a:srgbClr val="C23F5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Helvetica Target Internet" panose="020B0403020202020204" pitchFamily="34" charset="0"/>
                <a:cs typeface="Arial" panose="020B0604020202020204" pitchFamily="34" charset="0"/>
              </a:rPr>
              <a:t>Connections</a:t>
            </a:r>
          </a:p>
        </p:txBody>
      </p:sp>
      <p:pic>
        <p:nvPicPr>
          <p:cNvPr id="3" name="Picture 2" descr="Shape, circle&#10;&#10;Description automatically generated">
            <a:extLst>
              <a:ext uri="{FF2B5EF4-FFF2-40B4-BE49-F238E27FC236}">
                <a16:creationId xmlns:a16="http://schemas.microsoft.com/office/drawing/2014/main" id="{37FF4AE0-C25E-E49C-44F4-F80394BA439E}"/>
              </a:ext>
            </a:extLst>
          </p:cNvPr>
          <p:cNvPicPr>
            <a:picLocks noChangeAspect="1"/>
          </p:cNvPicPr>
          <p:nvPr/>
        </p:nvPicPr>
        <p:blipFill>
          <a:blip r:embed="rId2"/>
          <a:stretch>
            <a:fillRect/>
          </a:stretch>
        </p:blipFill>
        <p:spPr>
          <a:xfrm rot="12140125">
            <a:off x="5644598" y="5996820"/>
            <a:ext cx="1454345" cy="1454345"/>
          </a:xfrm>
          <a:prstGeom prst="rect">
            <a:avLst/>
          </a:prstGeom>
        </p:spPr>
      </p:pic>
      <p:pic>
        <p:nvPicPr>
          <p:cNvPr id="7" name="Picture 6" descr="Shape, circle&#10;&#10;Description automatically generated">
            <a:extLst>
              <a:ext uri="{FF2B5EF4-FFF2-40B4-BE49-F238E27FC236}">
                <a16:creationId xmlns:a16="http://schemas.microsoft.com/office/drawing/2014/main" id="{D3511847-D23E-B50C-9B5B-B16311EBB218}"/>
              </a:ext>
            </a:extLst>
          </p:cNvPr>
          <p:cNvPicPr>
            <a:picLocks noChangeAspect="1"/>
          </p:cNvPicPr>
          <p:nvPr/>
        </p:nvPicPr>
        <p:blipFill>
          <a:blip r:embed="rId3"/>
          <a:stretch>
            <a:fillRect/>
          </a:stretch>
        </p:blipFill>
        <p:spPr>
          <a:xfrm rot="21189360">
            <a:off x="9718789" y="5770381"/>
            <a:ext cx="1581516" cy="1581516"/>
          </a:xfrm>
          <a:prstGeom prst="rect">
            <a:avLst/>
          </a:prstGeom>
        </p:spPr>
      </p:pic>
      <p:pic>
        <p:nvPicPr>
          <p:cNvPr id="11" name="Picture 10" descr="Shape, circle&#10;&#10;Description automatically generated">
            <a:extLst>
              <a:ext uri="{FF2B5EF4-FFF2-40B4-BE49-F238E27FC236}">
                <a16:creationId xmlns:a16="http://schemas.microsoft.com/office/drawing/2014/main" id="{01781101-F17E-E940-EA5A-C8DD06969EF7}"/>
              </a:ext>
            </a:extLst>
          </p:cNvPr>
          <p:cNvPicPr>
            <a:picLocks noChangeAspect="1"/>
          </p:cNvPicPr>
          <p:nvPr/>
        </p:nvPicPr>
        <p:blipFill>
          <a:blip r:embed="rId4"/>
          <a:stretch>
            <a:fillRect/>
          </a:stretch>
        </p:blipFill>
        <p:spPr>
          <a:xfrm rot="4297100">
            <a:off x="-214011" y="5437569"/>
            <a:ext cx="1675797" cy="1680814"/>
          </a:xfrm>
          <a:prstGeom prst="rect">
            <a:avLst/>
          </a:prstGeom>
        </p:spPr>
      </p:pic>
      <p:cxnSp>
        <p:nvCxnSpPr>
          <p:cNvPr id="26" name="Straight Connector 25">
            <a:extLst>
              <a:ext uri="{FF2B5EF4-FFF2-40B4-BE49-F238E27FC236}">
                <a16:creationId xmlns:a16="http://schemas.microsoft.com/office/drawing/2014/main" id="{CAAA18F0-9E50-2449-94DE-8584C4FD238D}"/>
              </a:ext>
            </a:extLst>
          </p:cNvPr>
          <p:cNvCxnSpPr>
            <a:cxnSpLocks/>
          </p:cNvCxnSpPr>
          <p:nvPr/>
        </p:nvCxnSpPr>
        <p:spPr>
          <a:xfrm>
            <a:off x="4133088" y="1967329"/>
            <a:ext cx="0" cy="32183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4C6C454-46BB-71A3-55B8-09EAA202554A}"/>
              </a:ext>
            </a:extLst>
          </p:cNvPr>
          <p:cNvCxnSpPr>
            <a:cxnSpLocks/>
          </p:cNvCxnSpPr>
          <p:nvPr/>
        </p:nvCxnSpPr>
        <p:spPr>
          <a:xfrm>
            <a:off x="8087472" y="1967329"/>
            <a:ext cx="0" cy="32183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8B3BC02-4361-64DF-C586-F18C27B1E5C9}"/>
              </a:ext>
            </a:extLst>
          </p:cNvPr>
          <p:cNvCxnSpPr>
            <a:cxnSpLocks/>
          </p:cNvCxnSpPr>
          <p:nvPr/>
        </p:nvCxnSpPr>
        <p:spPr>
          <a:xfrm>
            <a:off x="245052" y="3630684"/>
            <a:ext cx="117018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8921240-8D90-CF8E-640D-1E3709AEF965}"/>
              </a:ext>
            </a:extLst>
          </p:cNvPr>
          <p:cNvCxnSpPr>
            <a:cxnSpLocks/>
          </p:cNvCxnSpPr>
          <p:nvPr/>
        </p:nvCxnSpPr>
        <p:spPr>
          <a:xfrm>
            <a:off x="245052" y="4408186"/>
            <a:ext cx="117018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EB96D72-00D4-6EAB-2B63-A2E6F2A39321}"/>
              </a:ext>
            </a:extLst>
          </p:cNvPr>
          <p:cNvCxnSpPr>
            <a:cxnSpLocks/>
          </p:cNvCxnSpPr>
          <p:nvPr/>
        </p:nvCxnSpPr>
        <p:spPr>
          <a:xfrm>
            <a:off x="245052" y="5185689"/>
            <a:ext cx="117018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F39C919-31D0-00B8-713D-00539CF46111}"/>
              </a:ext>
            </a:extLst>
          </p:cNvPr>
          <p:cNvCxnSpPr>
            <a:cxnSpLocks/>
          </p:cNvCxnSpPr>
          <p:nvPr/>
        </p:nvCxnSpPr>
        <p:spPr>
          <a:xfrm>
            <a:off x="245052" y="2853182"/>
            <a:ext cx="1170189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FDFDD25-18AE-30F5-3E8E-F362EDFBCA31}"/>
              </a:ext>
            </a:extLst>
          </p:cNvPr>
          <p:cNvSpPr txBox="1"/>
          <p:nvPr/>
        </p:nvSpPr>
        <p:spPr>
          <a:xfrm>
            <a:off x="263092" y="2090451"/>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sp>
        <p:nvSpPr>
          <p:cNvPr id="4" name="TextBox 3">
            <a:extLst>
              <a:ext uri="{FF2B5EF4-FFF2-40B4-BE49-F238E27FC236}">
                <a16:creationId xmlns:a16="http://schemas.microsoft.com/office/drawing/2014/main" id="{0659F0F5-97F5-4970-4AD6-BC9723342639}"/>
              </a:ext>
            </a:extLst>
          </p:cNvPr>
          <p:cNvSpPr txBox="1"/>
          <p:nvPr/>
        </p:nvSpPr>
        <p:spPr>
          <a:xfrm>
            <a:off x="247760" y="2860316"/>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sp>
        <p:nvSpPr>
          <p:cNvPr id="5" name="TextBox 4">
            <a:extLst>
              <a:ext uri="{FF2B5EF4-FFF2-40B4-BE49-F238E27FC236}">
                <a16:creationId xmlns:a16="http://schemas.microsoft.com/office/drawing/2014/main" id="{CF0D0895-95D6-CBA2-839D-390D51CE3F1D}"/>
              </a:ext>
            </a:extLst>
          </p:cNvPr>
          <p:cNvSpPr txBox="1"/>
          <p:nvPr/>
        </p:nvSpPr>
        <p:spPr>
          <a:xfrm>
            <a:off x="247760" y="3641435"/>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sp>
        <p:nvSpPr>
          <p:cNvPr id="8" name="TextBox 7">
            <a:extLst>
              <a:ext uri="{FF2B5EF4-FFF2-40B4-BE49-F238E27FC236}">
                <a16:creationId xmlns:a16="http://schemas.microsoft.com/office/drawing/2014/main" id="{F1C6F2DE-9709-E924-33A1-2D3873555EB3}"/>
              </a:ext>
            </a:extLst>
          </p:cNvPr>
          <p:cNvSpPr txBox="1"/>
          <p:nvPr/>
        </p:nvSpPr>
        <p:spPr>
          <a:xfrm>
            <a:off x="254072" y="4423219"/>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sp>
        <p:nvSpPr>
          <p:cNvPr id="9" name="TextBox 8">
            <a:extLst>
              <a:ext uri="{FF2B5EF4-FFF2-40B4-BE49-F238E27FC236}">
                <a16:creationId xmlns:a16="http://schemas.microsoft.com/office/drawing/2014/main" id="{067F62A6-21F9-775F-28BF-62E153D41556}"/>
              </a:ext>
            </a:extLst>
          </p:cNvPr>
          <p:cNvSpPr txBox="1"/>
          <p:nvPr/>
        </p:nvSpPr>
        <p:spPr>
          <a:xfrm>
            <a:off x="4180245" y="2083317"/>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sp>
        <p:nvSpPr>
          <p:cNvPr id="10" name="TextBox 9">
            <a:extLst>
              <a:ext uri="{FF2B5EF4-FFF2-40B4-BE49-F238E27FC236}">
                <a16:creationId xmlns:a16="http://schemas.microsoft.com/office/drawing/2014/main" id="{4069E53C-F5B1-4BC5-2D16-40D6548D42FA}"/>
              </a:ext>
            </a:extLst>
          </p:cNvPr>
          <p:cNvSpPr txBox="1"/>
          <p:nvPr/>
        </p:nvSpPr>
        <p:spPr>
          <a:xfrm>
            <a:off x="4170320" y="2858234"/>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sp>
        <p:nvSpPr>
          <p:cNvPr id="14" name="TextBox 13">
            <a:extLst>
              <a:ext uri="{FF2B5EF4-FFF2-40B4-BE49-F238E27FC236}">
                <a16:creationId xmlns:a16="http://schemas.microsoft.com/office/drawing/2014/main" id="{D6D9174D-7880-05BE-B815-586F8E8A0286}"/>
              </a:ext>
            </a:extLst>
          </p:cNvPr>
          <p:cNvSpPr txBox="1"/>
          <p:nvPr/>
        </p:nvSpPr>
        <p:spPr>
          <a:xfrm>
            <a:off x="4188917" y="3652186"/>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sp>
        <p:nvSpPr>
          <p:cNvPr id="15" name="TextBox 14">
            <a:extLst>
              <a:ext uri="{FF2B5EF4-FFF2-40B4-BE49-F238E27FC236}">
                <a16:creationId xmlns:a16="http://schemas.microsoft.com/office/drawing/2014/main" id="{156A3A04-60F0-AF51-B868-C452207ECB48}"/>
              </a:ext>
            </a:extLst>
          </p:cNvPr>
          <p:cNvSpPr txBox="1"/>
          <p:nvPr/>
        </p:nvSpPr>
        <p:spPr>
          <a:xfrm>
            <a:off x="4175282" y="4423219"/>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sp>
        <p:nvSpPr>
          <p:cNvPr id="16" name="TextBox 15">
            <a:extLst>
              <a:ext uri="{FF2B5EF4-FFF2-40B4-BE49-F238E27FC236}">
                <a16:creationId xmlns:a16="http://schemas.microsoft.com/office/drawing/2014/main" id="{C2DCED84-E73E-CE17-350C-EB430A0A22E0}"/>
              </a:ext>
            </a:extLst>
          </p:cNvPr>
          <p:cNvSpPr txBox="1"/>
          <p:nvPr/>
        </p:nvSpPr>
        <p:spPr>
          <a:xfrm>
            <a:off x="8087471" y="2083317"/>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sp>
        <p:nvSpPr>
          <p:cNvPr id="17" name="TextBox 16">
            <a:extLst>
              <a:ext uri="{FF2B5EF4-FFF2-40B4-BE49-F238E27FC236}">
                <a16:creationId xmlns:a16="http://schemas.microsoft.com/office/drawing/2014/main" id="{9ABDCF3F-A342-08EE-68B7-2BD63B9EF10F}"/>
              </a:ext>
            </a:extLst>
          </p:cNvPr>
          <p:cNvSpPr txBox="1"/>
          <p:nvPr/>
        </p:nvSpPr>
        <p:spPr>
          <a:xfrm>
            <a:off x="8104866" y="2876530"/>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sp>
        <p:nvSpPr>
          <p:cNvPr id="18" name="TextBox 17">
            <a:extLst>
              <a:ext uri="{FF2B5EF4-FFF2-40B4-BE49-F238E27FC236}">
                <a16:creationId xmlns:a16="http://schemas.microsoft.com/office/drawing/2014/main" id="{E251FF8B-70C8-39B5-6962-55C12A9D03F4}"/>
              </a:ext>
            </a:extLst>
          </p:cNvPr>
          <p:cNvSpPr txBox="1"/>
          <p:nvPr/>
        </p:nvSpPr>
        <p:spPr>
          <a:xfrm>
            <a:off x="8114741" y="3648951"/>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sp>
        <p:nvSpPr>
          <p:cNvPr id="19" name="TextBox 18">
            <a:extLst>
              <a:ext uri="{FF2B5EF4-FFF2-40B4-BE49-F238E27FC236}">
                <a16:creationId xmlns:a16="http://schemas.microsoft.com/office/drawing/2014/main" id="{45A39532-D148-AF8B-9D16-D9A82BBB62A4}"/>
              </a:ext>
            </a:extLst>
          </p:cNvPr>
          <p:cNvSpPr txBox="1"/>
          <p:nvPr/>
        </p:nvSpPr>
        <p:spPr>
          <a:xfrm>
            <a:off x="8130968" y="4423219"/>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pic>
        <p:nvPicPr>
          <p:cNvPr id="20" name="Picture 19" descr="Shape, circle&#10;&#10;Description automatically generated">
            <a:extLst>
              <a:ext uri="{FF2B5EF4-FFF2-40B4-BE49-F238E27FC236}">
                <a16:creationId xmlns:a16="http://schemas.microsoft.com/office/drawing/2014/main" id="{FCFD271E-E923-9B23-A5B5-A06D33B23563}"/>
              </a:ext>
            </a:extLst>
          </p:cNvPr>
          <p:cNvPicPr>
            <a:picLocks noChangeAspect="1"/>
          </p:cNvPicPr>
          <p:nvPr/>
        </p:nvPicPr>
        <p:blipFill>
          <a:blip r:embed="rId2"/>
          <a:stretch>
            <a:fillRect/>
          </a:stretch>
        </p:blipFill>
        <p:spPr>
          <a:xfrm>
            <a:off x="661013" y="759680"/>
            <a:ext cx="227967" cy="227967"/>
          </a:xfrm>
          <a:prstGeom prst="rect">
            <a:avLst/>
          </a:prstGeom>
        </p:spPr>
      </p:pic>
    </p:spTree>
    <p:extLst>
      <p:ext uri="{BB962C8B-B14F-4D97-AF65-F5344CB8AC3E}">
        <p14:creationId xmlns:p14="http://schemas.microsoft.com/office/powerpoint/2010/main" val="1309975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bject 2">
            <a:extLst>
              <a:ext uri="{FF2B5EF4-FFF2-40B4-BE49-F238E27FC236}">
                <a16:creationId xmlns:a16="http://schemas.microsoft.com/office/drawing/2014/main" id="{6D0003EC-1663-EE0F-06C3-B6DFB40173AD}"/>
              </a:ext>
            </a:extLst>
          </p:cNvPr>
          <p:cNvSpPr txBox="1"/>
          <p:nvPr/>
        </p:nvSpPr>
        <p:spPr>
          <a:xfrm>
            <a:off x="623888" y="657322"/>
            <a:ext cx="10512318" cy="1614117"/>
          </a:xfrm>
          <a:prstGeom prst="rect">
            <a:avLst/>
          </a:prstGeom>
        </p:spPr>
        <p:txBody>
          <a:bodyPr vert="horz" wrap="square" lIns="0" tIns="23707" rIns="0" bIns="0" rtlCol="0">
            <a:spAutoFit/>
          </a:bodyPr>
          <a:lstStyle/>
          <a:p>
            <a:pPr marL="16933" marR="25399">
              <a:spcBef>
                <a:spcPts val="187"/>
              </a:spcBef>
            </a:pPr>
            <a:r>
              <a:rPr lang="en-GB" sz="2500" dirty="0">
                <a:solidFill>
                  <a:schemeClr val="accent1"/>
                </a:solidFill>
                <a:latin typeface="Helvetica Target Internet" panose="020B0403020202020204" pitchFamily="34" charset="0"/>
                <a:cs typeface="Arial" panose="020B0604020202020204" pitchFamily="34" charset="0"/>
              </a:rPr>
              <a:t>  </a:t>
            </a:r>
            <a:r>
              <a:rPr lang="en-GB" sz="2500" dirty="0">
                <a:latin typeface="Helvetica Target Internet" panose="020B0403020202020204" pitchFamily="34" charset="0"/>
                <a:cs typeface="Arial" panose="020B0604020202020204" pitchFamily="34" charset="0"/>
              </a:rPr>
              <a:t>  Note down any actions that you need to complete for each of the audit areas below</a:t>
            </a:r>
          </a:p>
          <a:p>
            <a:pPr marL="16933" marR="25399">
              <a:spcBef>
                <a:spcPts val="187"/>
              </a:spcBef>
            </a:pPr>
            <a:endParaRPr lang="en-GB" sz="2500" dirty="0">
              <a:latin typeface="Helvetica Target Internet" panose="020B0403020202020204" pitchFamily="34" charset="0"/>
              <a:cs typeface="Arial" panose="020B0604020202020204" pitchFamily="34" charset="0"/>
            </a:endParaRPr>
          </a:p>
          <a:p>
            <a:pPr marL="16933" marR="25399">
              <a:spcBef>
                <a:spcPts val="187"/>
              </a:spcBef>
            </a:pPr>
            <a:endParaRPr lang="en-GB" sz="2500" dirty="0">
              <a:latin typeface="Helvetica Target Internet" panose="020B0403020202020204" pitchFamily="34" charset="0"/>
              <a:cs typeface="Arial" panose="020B0604020202020204" pitchFamily="34" charset="0"/>
            </a:endParaRPr>
          </a:p>
        </p:txBody>
      </p:sp>
      <p:sp>
        <p:nvSpPr>
          <p:cNvPr id="4" name="object 4"/>
          <p:cNvSpPr txBox="1">
            <a:spLocks noGrp="1"/>
          </p:cNvSpPr>
          <p:nvPr>
            <p:ph type="sldNum" sz="quarter" idx="7"/>
          </p:nvPr>
        </p:nvSpPr>
        <p:spPr>
          <a:xfrm>
            <a:off x="218756" y="4881571"/>
            <a:ext cx="177165" cy="146050"/>
          </a:xfrm>
          <a:prstGeom prst="rect">
            <a:avLst/>
          </a:prstGeom>
        </p:spPr>
        <p:txBody>
          <a:bodyPr vert="horz" wrap="square" lIns="0" tIns="0" rIns="0" bIns="0" rtlCol="0">
            <a:spAutoFit/>
          </a:bodyPr>
          <a:lstStyle>
            <a:defPPr>
              <a:defRPr lang="en-US"/>
            </a:defPPr>
            <a:lvl1pPr marL="0" algn="l" defTabSz="914400" rtl="0" eaLnBrk="1" latinLnBrk="0" hangingPunct="1">
              <a:defRPr sz="750" b="0" i="0" kern="1200">
                <a:solidFill>
                  <a:schemeClr val="bg1"/>
                </a:solidFill>
                <a:latin typeface="VerbMedium"/>
                <a:ea typeface="+mn-ea"/>
                <a:cs typeface="VerbMedium"/>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0"/>
              </a:spcBef>
            </a:pPr>
            <a:fld id="{81D60167-4931-47E6-BA6A-407CBD079E47}" type="slidenum">
              <a:rPr lang="en-GB" spc="5" smtClean="0"/>
              <a:pPr marL="38100">
                <a:spcBef>
                  <a:spcPts val="80"/>
                </a:spcBef>
              </a:pPr>
              <a:t>27</a:t>
            </a:fld>
            <a:endParaRPr spc="7"/>
          </a:p>
        </p:txBody>
      </p:sp>
      <p:sp>
        <p:nvSpPr>
          <p:cNvPr id="6" name="Rounded Rectangle 5">
            <a:extLst>
              <a:ext uri="{FF2B5EF4-FFF2-40B4-BE49-F238E27FC236}">
                <a16:creationId xmlns:a16="http://schemas.microsoft.com/office/drawing/2014/main" id="{4A143F06-1E86-28E2-C995-1775CEAF65FB}"/>
              </a:ext>
            </a:extLst>
          </p:cNvPr>
          <p:cNvSpPr/>
          <p:nvPr/>
        </p:nvSpPr>
        <p:spPr>
          <a:xfrm>
            <a:off x="517763" y="1750173"/>
            <a:ext cx="3276000" cy="324000"/>
          </a:xfrm>
          <a:prstGeom prst="roundRect">
            <a:avLst>
              <a:gd name="adj" fmla="val 50000"/>
            </a:avLst>
          </a:prstGeom>
          <a:solidFill>
            <a:srgbClr val="52868B"/>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US" sz="1600">
                <a:solidFill>
                  <a:schemeClr val="bg1"/>
                </a:solidFill>
                <a:latin typeface="Helvetica Target Internet" panose="020B0403020202020204" pitchFamily="34" charset="0"/>
                <a:cs typeface="Arial" panose="020B0604020202020204" pitchFamily="34" charset="0"/>
              </a:rPr>
              <a:t>Measurement</a:t>
            </a:r>
          </a:p>
        </p:txBody>
      </p:sp>
      <p:sp>
        <p:nvSpPr>
          <p:cNvPr id="12" name="Rounded Rectangle 11">
            <a:extLst>
              <a:ext uri="{FF2B5EF4-FFF2-40B4-BE49-F238E27FC236}">
                <a16:creationId xmlns:a16="http://schemas.microsoft.com/office/drawing/2014/main" id="{B5C2F9A4-1876-F356-7A34-0E2BF3587C26}"/>
              </a:ext>
            </a:extLst>
          </p:cNvPr>
          <p:cNvSpPr/>
          <p:nvPr/>
        </p:nvSpPr>
        <p:spPr>
          <a:xfrm>
            <a:off x="4455460" y="1757307"/>
            <a:ext cx="3276000" cy="324000"/>
          </a:xfrm>
          <a:prstGeom prst="roundRect">
            <a:avLst>
              <a:gd name="adj" fmla="val 50000"/>
            </a:avLst>
          </a:prstGeom>
          <a:solidFill>
            <a:srgbClr val="2F5E5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Helvetica Target Internet" panose="020B0403020202020204" pitchFamily="34" charset="0"/>
                <a:cs typeface="Arial" panose="020B0604020202020204" pitchFamily="34" charset="0"/>
              </a:rPr>
              <a:t>Innovation and Entrepreneurship</a:t>
            </a:r>
          </a:p>
        </p:txBody>
      </p:sp>
      <p:sp>
        <p:nvSpPr>
          <p:cNvPr id="13" name="Rounded Rectangle 12">
            <a:extLst>
              <a:ext uri="{FF2B5EF4-FFF2-40B4-BE49-F238E27FC236}">
                <a16:creationId xmlns:a16="http://schemas.microsoft.com/office/drawing/2014/main" id="{A6CD9CBE-C86D-DF4E-3D62-1C0F5CA4068F}"/>
              </a:ext>
            </a:extLst>
          </p:cNvPr>
          <p:cNvSpPr/>
          <p:nvPr/>
        </p:nvSpPr>
        <p:spPr>
          <a:xfrm>
            <a:off x="8434292" y="1750173"/>
            <a:ext cx="3276000" cy="324000"/>
          </a:xfrm>
          <a:prstGeom prst="roundRect">
            <a:avLst>
              <a:gd name="adj" fmla="val 50000"/>
            </a:avLst>
          </a:prstGeom>
          <a:solidFill>
            <a:srgbClr val="2E3F4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Helvetica Target Internet" panose="020B0403020202020204" pitchFamily="34" charset="0"/>
                <a:cs typeface="Arial" panose="020B0604020202020204" pitchFamily="34" charset="0"/>
              </a:rPr>
              <a:t>Financial</a:t>
            </a:r>
          </a:p>
        </p:txBody>
      </p:sp>
      <p:cxnSp>
        <p:nvCxnSpPr>
          <p:cNvPr id="15" name="Straight Connector 14">
            <a:extLst>
              <a:ext uri="{FF2B5EF4-FFF2-40B4-BE49-F238E27FC236}">
                <a16:creationId xmlns:a16="http://schemas.microsoft.com/office/drawing/2014/main" id="{0563F307-E86A-D940-1C11-5091AC3EA297}"/>
              </a:ext>
            </a:extLst>
          </p:cNvPr>
          <p:cNvCxnSpPr>
            <a:cxnSpLocks/>
          </p:cNvCxnSpPr>
          <p:nvPr/>
        </p:nvCxnSpPr>
        <p:spPr>
          <a:xfrm>
            <a:off x="4133088" y="1967329"/>
            <a:ext cx="0" cy="32183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AD627C1-76AA-113A-E9CB-A057AB6FA573}"/>
              </a:ext>
            </a:extLst>
          </p:cNvPr>
          <p:cNvCxnSpPr>
            <a:cxnSpLocks/>
          </p:cNvCxnSpPr>
          <p:nvPr/>
        </p:nvCxnSpPr>
        <p:spPr>
          <a:xfrm>
            <a:off x="8087472" y="1967329"/>
            <a:ext cx="0" cy="32183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Shape&#10;&#10;Description automatically generated">
            <a:extLst>
              <a:ext uri="{FF2B5EF4-FFF2-40B4-BE49-F238E27FC236}">
                <a16:creationId xmlns:a16="http://schemas.microsoft.com/office/drawing/2014/main" id="{EDAA3E3F-B44D-75B3-7CFC-41971649F4E6}"/>
              </a:ext>
            </a:extLst>
          </p:cNvPr>
          <p:cNvPicPr>
            <a:picLocks noChangeAspect="1"/>
          </p:cNvPicPr>
          <p:nvPr/>
        </p:nvPicPr>
        <p:blipFill>
          <a:blip r:embed="rId2"/>
          <a:stretch>
            <a:fillRect/>
          </a:stretch>
        </p:blipFill>
        <p:spPr>
          <a:xfrm rot="19943588">
            <a:off x="10504263" y="5489467"/>
            <a:ext cx="1432847" cy="1437137"/>
          </a:xfrm>
          <a:prstGeom prst="rect">
            <a:avLst/>
          </a:prstGeom>
        </p:spPr>
      </p:pic>
      <p:pic>
        <p:nvPicPr>
          <p:cNvPr id="7" name="Picture 6" descr="Shape, square&#10;&#10;Description automatically generated">
            <a:extLst>
              <a:ext uri="{FF2B5EF4-FFF2-40B4-BE49-F238E27FC236}">
                <a16:creationId xmlns:a16="http://schemas.microsoft.com/office/drawing/2014/main" id="{757420BA-519D-4925-0241-17BAA4D459AC}"/>
              </a:ext>
            </a:extLst>
          </p:cNvPr>
          <p:cNvPicPr>
            <a:picLocks noChangeAspect="1"/>
          </p:cNvPicPr>
          <p:nvPr/>
        </p:nvPicPr>
        <p:blipFill>
          <a:blip r:embed="rId3"/>
          <a:stretch>
            <a:fillRect/>
          </a:stretch>
        </p:blipFill>
        <p:spPr>
          <a:xfrm rot="2162991" flipH="1">
            <a:off x="180353" y="5542660"/>
            <a:ext cx="1526167" cy="1521625"/>
          </a:xfrm>
          <a:prstGeom prst="rect">
            <a:avLst/>
          </a:prstGeom>
        </p:spPr>
      </p:pic>
      <p:pic>
        <p:nvPicPr>
          <p:cNvPr id="11" name="Picture 10" descr="Shape, square&#10;&#10;Description automatically generated">
            <a:extLst>
              <a:ext uri="{FF2B5EF4-FFF2-40B4-BE49-F238E27FC236}">
                <a16:creationId xmlns:a16="http://schemas.microsoft.com/office/drawing/2014/main" id="{4A1F42A4-887D-BC0E-3116-DE16BD4AA2ED}"/>
              </a:ext>
            </a:extLst>
          </p:cNvPr>
          <p:cNvPicPr>
            <a:picLocks noChangeAspect="1"/>
          </p:cNvPicPr>
          <p:nvPr/>
        </p:nvPicPr>
        <p:blipFill>
          <a:blip r:embed="rId4"/>
          <a:stretch>
            <a:fillRect/>
          </a:stretch>
        </p:blipFill>
        <p:spPr>
          <a:xfrm rot="1399009">
            <a:off x="4790922" y="5809594"/>
            <a:ext cx="2560963" cy="2560963"/>
          </a:xfrm>
          <a:prstGeom prst="rect">
            <a:avLst/>
          </a:prstGeom>
        </p:spPr>
      </p:pic>
      <p:cxnSp>
        <p:nvCxnSpPr>
          <p:cNvPr id="21" name="Straight Connector 20">
            <a:extLst>
              <a:ext uri="{FF2B5EF4-FFF2-40B4-BE49-F238E27FC236}">
                <a16:creationId xmlns:a16="http://schemas.microsoft.com/office/drawing/2014/main" id="{A991B62C-9398-4722-2C22-F37CCD70F9E1}"/>
              </a:ext>
            </a:extLst>
          </p:cNvPr>
          <p:cNvCxnSpPr>
            <a:cxnSpLocks/>
          </p:cNvCxnSpPr>
          <p:nvPr/>
        </p:nvCxnSpPr>
        <p:spPr>
          <a:xfrm>
            <a:off x="245052" y="3630684"/>
            <a:ext cx="117018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7F6E8CC-4A6C-F99C-B76F-72D465BCEB8B}"/>
              </a:ext>
            </a:extLst>
          </p:cNvPr>
          <p:cNvCxnSpPr>
            <a:cxnSpLocks/>
          </p:cNvCxnSpPr>
          <p:nvPr/>
        </p:nvCxnSpPr>
        <p:spPr>
          <a:xfrm>
            <a:off x="245052" y="4408186"/>
            <a:ext cx="117018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35DDCCC-0F2E-CD66-18E1-1B06D5F078AD}"/>
              </a:ext>
            </a:extLst>
          </p:cNvPr>
          <p:cNvCxnSpPr>
            <a:cxnSpLocks/>
          </p:cNvCxnSpPr>
          <p:nvPr/>
        </p:nvCxnSpPr>
        <p:spPr>
          <a:xfrm>
            <a:off x="245052" y="5185689"/>
            <a:ext cx="117018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A5D7B89-FD74-EBFC-B068-5EB99F8CDD1A}"/>
              </a:ext>
            </a:extLst>
          </p:cNvPr>
          <p:cNvCxnSpPr>
            <a:cxnSpLocks/>
          </p:cNvCxnSpPr>
          <p:nvPr/>
        </p:nvCxnSpPr>
        <p:spPr>
          <a:xfrm>
            <a:off x="245052" y="2853182"/>
            <a:ext cx="1170189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15E5B3D-DF09-2C52-7FE6-E8857F9DE2AF}"/>
              </a:ext>
            </a:extLst>
          </p:cNvPr>
          <p:cNvSpPr txBox="1"/>
          <p:nvPr/>
        </p:nvSpPr>
        <p:spPr>
          <a:xfrm>
            <a:off x="263092" y="2090451"/>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sp>
        <p:nvSpPr>
          <p:cNvPr id="5" name="TextBox 4">
            <a:extLst>
              <a:ext uri="{FF2B5EF4-FFF2-40B4-BE49-F238E27FC236}">
                <a16:creationId xmlns:a16="http://schemas.microsoft.com/office/drawing/2014/main" id="{AFD1E471-E93E-A2B7-86D5-FBA9FDDAB5AC}"/>
              </a:ext>
            </a:extLst>
          </p:cNvPr>
          <p:cNvSpPr txBox="1"/>
          <p:nvPr/>
        </p:nvSpPr>
        <p:spPr>
          <a:xfrm>
            <a:off x="247760" y="2860316"/>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sp>
        <p:nvSpPr>
          <p:cNvPr id="8" name="TextBox 7">
            <a:extLst>
              <a:ext uri="{FF2B5EF4-FFF2-40B4-BE49-F238E27FC236}">
                <a16:creationId xmlns:a16="http://schemas.microsoft.com/office/drawing/2014/main" id="{FB01C7E5-2F6A-6963-B3A7-C0237DFF4A5D}"/>
              </a:ext>
            </a:extLst>
          </p:cNvPr>
          <p:cNvSpPr txBox="1"/>
          <p:nvPr/>
        </p:nvSpPr>
        <p:spPr>
          <a:xfrm>
            <a:off x="247760" y="3641435"/>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sp>
        <p:nvSpPr>
          <p:cNvPr id="9" name="TextBox 8">
            <a:extLst>
              <a:ext uri="{FF2B5EF4-FFF2-40B4-BE49-F238E27FC236}">
                <a16:creationId xmlns:a16="http://schemas.microsoft.com/office/drawing/2014/main" id="{5F8BDD6F-2C36-72F5-9738-6CCDF4ABB660}"/>
              </a:ext>
            </a:extLst>
          </p:cNvPr>
          <p:cNvSpPr txBox="1"/>
          <p:nvPr/>
        </p:nvSpPr>
        <p:spPr>
          <a:xfrm>
            <a:off x="254072" y="4423219"/>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sp>
        <p:nvSpPr>
          <p:cNvPr id="10" name="TextBox 9">
            <a:extLst>
              <a:ext uri="{FF2B5EF4-FFF2-40B4-BE49-F238E27FC236}">
                <a16:creationId xmlns:a16="http://schemas.microsoft.com/office/drawing/2014/main" id="{E64C9363-174B-EBA4-B192-37832723ACB9}"/>
              </a:ext>
            </a:extLst>
          </p:cNvPr>
          <p:cNvSpPr txBox="1"/>
          <p:nvPr/>
        </p:nvSpPr>
        <p:spPr>
          <a:xfrm>
            <a:off x="4180245" y="2083317"/>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sp>
        <p:nvSpPr>
          <p:cNvPr id="14" name="TextBox 13">
            <a:extLst>
              <a:ext uri="{FF2B5EF4-FFF2-40B4-BE49-F238E27FC236}">
                <a16:creationId xmlns:a16="http://schemas.microsoft.com/office/drawing/2014/main" id="{BCCFDB29-D204-7643-FD11-B0C66212C491}"/>
              </a:ext>
            </a:extLst>
          </p:cNvPr>
          <p:cNvSpPr txBox="1"/>
          <p:nvPr/>
        </p:nvSpPr>
        <p:spPr>
          <a:xfrm>
            <a:off x="4170320" y="2858234"/>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sp>
        <p:nvSpPr>
          <p:cNvPr id="16" name="TextBox 15">
            <a:extLst>
              <a:ext uri="{FF2B5EF4-FFF2-40B4-BE49-F238E27FC236}">
                <a16:creationId xmlns:a16="http://schemas.microsoft.com/office/drawing/2014/main" id="{1697CE9C-66AB-D06D-6DC8-8B0AF5C21BC2}"/>
              </a:ext>
            </a:extLst>
          </p:cNvPr>
          <p:cNvSpPr txBox="1"/>
          <p:nvPr/>
        </p:nvSpPr>
        <p:spPr>
          <a:xfrm>
            <a:off x="4188917" y="3652186"/>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sp>
        <p:nvSpPr>
          <p:cNvPr id="17" name="TextBox 16">
            <a:extLst>
              <a:ext uri="{FF2B5EF4-FFF2-40B4-BE49-F238E27FC236}">
                <a16:creationId xmlns:a16="http://schemas.microsoft.com/office/drawing/2014/main" id="{76D38630-05AE-0902-CC0F-55A68C460794}"/>
              </a:ext>
            </a:extLst>
          </p:cNvPr>
          <p:cNvSpPr txBox="1"/>
          <p:nvPr/>
        </p:nvSpPr>
        <p:spPr>
          <a:xfrm>
            <a:off x="4175282" y="4423219"/>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sp>
        <p:nvSpPr>
          <p:cNvPr id="18" name="TextBox 17">
            <a:extLst>
              <a:ext uri="{FF2B5EF4-FFF2-40B4-BE49-F238E27FC236}">
                <a16:creationId xmlns:a16="http://schemas.microsoft.com/office/drawing/2014/main" id="{E48A6434-3C11-283C-3C50-24C3574DC86D}"/>
              </a:ext>
            </a:extLst>
          </p:cNvPr>
          <p:cNvSpPr txBox="1"/>
          <p:nvPr/>
        </p:nvSpPr>
        <p:spPr>
          <a:xfrm>
            <a:off x="8087471" y="2083317"/>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sp>
        <p:nvSpPr>
          <p:cNvPr id="20" name="TextBox 19">
            <a:extLst>
              <a:ext uri="{FF2B5EF4-FFF2-40B4-BE49-F238E27FC236}">
                <a16:creationId xmlns:a16="http://schemas.microsoft.com/office/drawing/2014/main" id="{54461CB7-37FD-899E-CC4F-35BDEEE58732}"/>
              </a:ext>
            </a:extLst>
          </p:cNvPr>
          <p:cNvSpPr txBox="1"/>
          <p:nvPr/>
        </p:nvSpPr>
        <p:spPr>
          <a:xfrm>
            <a:off x="8104866" y="2876530"/>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sp>
        <p:nvSpPr>
          <p:cNvPr id="22" name="TextBox 21">
            <a:extLst>
              <a:ext uri="{FF2B5EF4-FFF2-40B4-BE49-F238E27FC236}">
                <a16:creationId xmlns:a16="http://schemas.microsoft.com/office/drawing/2014/main" id="{A5B85A11-D874-031E-5ED5-FD04F97B7A90}"/>
              </a:ext>
            </a:extLst>
          </p:cNvPr>
          <p:cNvSpPr txBox="1"/>
          <p:nvPr/>
        </p:nvSpPr>
        <p:spPr>
          <a:xfrm>
            <a:off x="8114741" y="3648951"/>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sp>
        <p:nvSpPr>
          <p:cNvPr id="23" name="TextBox 22">
            <a:extLst>
              <a:ext uri="{FF2B5EF4-FFF2-40B4-BE49-F238E27FC236}">
                <a16:creationId xmlns:a16="http://schemas.microsoft.com/office/drawing/2014/main" id="{174BD617-F021-4261-271F-9C788CEAC485}"/>
              </a:ext>
            </a:extLst>
          </p:cNvPr>
          <p:cNvSpPr txBox="1"/>
          <p:nvPr/>
        </p:nvSpPr>
        <p:spPr>
          <a:xfrm>
            <a:off x="8130968" y="4423219"/>
            <a:ext cx="3869996" cy="756000"/>
          </a:xfrm>
          <a:prstGeom prst="rect">
            <a:avLst/>
          </a:prstGeom>
          <a:noFill/>
        </p:spPr>
        <p:txBody>
          <a:bodyPr wrap="square" rtlCol="0">
            <a:spAutoFit/>
          </a:bodyPr>
          <a:lstStyle/>
          <a:p>
            <a:pPr algn="ctr"/>
            <a:endParaRPr lang="en-DE" dirty="0">
              <a:latin typeface="Helvetica Target Internet" panose="020B0403020202020204" pitchFamily="34" charset="0"/>
            </a:endParaRPr>
          </a:p>
        </p:txBody>
      </p:sp>
      <p:pic>
        <p:nvPicPr>
          <p:cNvPr id="25" name="Picture 24" descr="Shape, square&#10;&#10;Description automatically generated">
            <a:extLst>
              <a:ext uri="{FF2B5EF4-FFF2-40B4-BE49-F238E27FC236}">
                <a16:creationId xmlns:a16="http://schemas.microsoft.com/office/drawing/2014/main" id="{5F9219CE-5AAD-E5D6-BF6D-B61677303884}"/>
              </a:ext>
            </a:extLst>
          </p:cNvPr>
          <p:cNvPicPr>
            <a:picLocks noChangeAspect="1"/>
          </p:cNvPicPr>
          <p:nvPr/>
        </p:nvPicPr>
        <p:blipFill>
          <a:blip r:embed="rId4"/>
          <a:stretch>
            <a:fillRect/>
          </a:stretch>
        </p:blipFill>
        <p:spPr>
          <a:xfrm>
            <a:off x="623888" y="750541"/>
            <a:ext cx="246409" cy="246409"/>
          </a:xfrm>
          <a:prstGeom prst="rect">
            <a:avLst/>
          </a:prstGeom>
        </p:spPr>
      </p:pic>
    </p:spTree>
    <p:extLst>
      <p:ext uri="{BB962C8B-B14F-4D97-AF65-F5344CB8AC3E}">
        <p14:creationId xmlns:p14="http://schemas.microsoft.com/office/powerpoint/2010/main" val="1941368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877A0CF0-C8B2-35EA-08DC-2379A16A6682}"/>
              </a:ext>
            </a:extLst>
          </p:cNvPr>
          <p:cNvSpPr txBox="1"/>
          <p:nvPr/>
        </p:nvSpPr>
        <p:spPr>
          <a:xfrm>
            <a:off x="623888" y="2943321"/>
            <a:ext cx="8669884" cy="1419192"/>
          </a:xfrm>
          <a:prstGeom prst="rect">
            <a:avLst/>
          </a:prstGeom>
        </p:spPr>
        <p:txBody>
          <a:bodyPr vert="horz" wrap="square" lIns="0" tIns="23707" rIns="0" bIns="0" rtlCol="0">
            <a:spAutoFit/>
          </a:bodyPr>
          <a:lstStyle/>
          <a:p>
            <a:pPr marL="16933" marR="25399">
              <a:spcBef>
                <a:spcPts val="187"/>
              </a:spcBef>
            </a:pPr>
            <a:r>
              <a:rPr lang="en-GB" sz="2500" dirty="0">
                <a:solidFill>
                  <a:schemeClr val="accent2"/>
                </a:solidFill>
                <a:latin typeface="Helvetica Target Internet" panose="020B0403020202020204" pitchFamily="34" charset="0"/>
                <a:cs typeface="Arial" panose="020B0604020202020204" pitchFamily="34" charset="0"/>
              </a:rPr>
              <a:t>  </a:t>
            </a:r>
            <a:r>
              <a:rPr lang="en-GB" sz="2500" dirty="0">
                <a:latin typeface="Helvetica Target Internet" panose="020B0403020202020204" pitchFamily="34" charset="0"/>
                <a:cs typeface="Arial" panose="020B0604020202020204" pitchFamily="34" charset="0"/>
              </a:rPr>
              <a:t> </a:t>
            </a:r>
            <a:r>
              <a:rPr lang="en-GB" sz="2500" dirty="0">
                <a:solidFill>
                  <a:schemeClr val="bg1"/>
                </a:solidFill>
                <a:latin typeface="Helvetica Target Internet" panose="020B0403020202020204" pitchFamily="34" charset="0"/>
                <a:cs typeface="Arial" panose="020B0604020202020204" pitchFamily="34" charset="0"/>
              </a:rPr>
              <a:t>Map your actions out</a:t>
            </a:r>
          </a:p>
          <a:p>
            <a:pPr marL="16933" marR="25399">
              <a:spcBef>
                <a:spcPts val="187"/>
              </a:spcBef>
            </a:pPr>
            <a:br>
              <a:rPr lang="en-GB" sz="1600" dirty="0">
                <a:solidFill>
                  <a:schemeClr val="bg1"/>
                </a:solidFill>
                <a:latin typeface="Helvetica Target Internet" panose="020B0403020202020204" pitchFamily="34" charset="0"/>
                <a:cs typeface="Arial" panose="020B0604020202020204" pitchFamily="34" charset="0"/>
              </a:rPr>
            </a:br>
            <a:r>
              <a:rPr lang="en-GB" sz="1600" dirty="0">
                <a:solidFill>
                  <a:schemeClr val="bg1"/>
                </a:solidFill>
                <a:latin typeface="Helvetica Target Internet" panose="020B0403020202020204" pitchFamily="34" charset="0"/>
                <a:cs typeface="Arial" panose="020B0604020202020204" pitchFamily="34" charset="0"/>
              </a:rPr>
              <a:t>Use the next slide to map out your actions by copy and pasting the text boxes from the previous sheets into the relevant areas. This will give you an idea of which actions you can focus on immediately and which will require more planning.</a:t>
            </a:r>
            <a:endParaRPr lang="en-GB" sz="2500" dirty="0">
              <a:latin typeface="Helvetica Target Internet" panose="020B0403020202020204" pitchFamily="34" charset="0"/>
              <a:cs typeface="Arial" panose="020B0604020202020204" pitchFamily="34" charset="0"/>
            </a:endParaRPr>
          </a:p>
        </p:txBody>
      </p:sp>
      <p:pic>
        <p:nvPicPr>
          <p:cNvPr id="4" name="Picture 3" descr="Shape, circle&#10;&#10;Description automatically generated">
            <a:extLst>
              <a:ext uri="{FF2B5EF4-FFF2-40B4-BE49-F238E27FC236}">
                <a16:creationId xmlns:a16="http://schemas.microsoft.com/office/drawing/2014/main" id="{CF696934-7574-805D-C8A1-406C21092322}"/>
              </a:ext>
            </a:extLst>
          </p:cNvPr>
          <p:cNvPicPr>
            <a:picLocks noChangeAspect="1"/>
          </p:cNvPicPr>
          <p:nvPr/>
        </p:nvPicPr>
        <p:blipFill>
          <a:blip r:embed="rId2"/>
          <a:stretch>
            <a:fillRect/>
          </a:stretch>
        </p:blipFill>
        <p:spPr>
          <a:xfrm>
            <a:off x="623888" y="3045304"/>
            <a:ext cx="223605" cy="222937"/>
          </a:xfrm>
          <a:prstGeom prst="rect">
            <a:avLst/>
          </a:prstGeom>
        </p:spPr>
      </p:pic>
    </p:spTree>
    <p:extLst>
      <p:ext uri="{BB962C8B-B14F-4D97-AF65-F5344CB8AC3E}">
        <p14:creationId xmlns:p14="http://schemas.microsoft.com/office/powerpoint/2010/main" val="1181073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163892" y="4881571"/>
            <a:ext cx="177165" cy="146050"/>
          </a:xfrm>
          <a:prstGeom prst="rect">
            <a:avLst/>
          </a:prstGeom>
        </p:spPr>
        <p:txBody>
          <a:bodyPr vert="horz" wrap="square" lIns="0" tIns="0" rIns="0" bIns="0" rtlCol="0">
            <a:spAutoFit/>
          </a:bodyPr>
          <a:lstStyle>
            <a:defPPr>
              <a:defRPr lang="en-US"/>
            </a:defPPr>
            <a:lvl1pPr marL="0" algn="l" defTabSz="914400" rtl="0" eaLnBrk="1" latinLnBrk="0" hangingPunct="1">
              <a:defRPr sz="750" b="0" i="0" kern="1200">
                <a:solidFill>
                  <a:schemeClr val="bg1"/>
                </a:solidFill>
                <a:latin typeface="VerbMedium"/>
                <a:ea typeface="+mn-ea"/>
                <a:cs typeface="VerbMedium"/>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0"/>
              </a:spcBef>
            </a:pPr>
            <a:fld id="{81D60167-4931-47E6-BA6A-407CBD079E47}" type="slidenum">
              <a:rPr lang="en-GB" spc="5" smtClean="0"/>
              <a:pPr marL="38100">
                <a:spcBef>
                  <a:spcPts val="80"/>
                </a:spcBef>
              </a:pPr>
              <a:t>29</a:t>
            </a:fld>
            <a:endParaRPr spc="7"/>
          </a:p>
        </p:txBody>
      </p:sp>
      <p:sp>
        <p:nvSpPr>
          <p:cNvPr id="8" name="bg object 19">
            <a:extLst>
              <a:ext uri="{FF2B5EF4-FFF2-40B4-BE49-F238E27FC236}">
                <a16:creationId xmlns:a16="http://schemas.microsoft.com/office/drawing/2014/main" id="{7D28F6BC-3514-784C-BD39-AE641D0711D3}"/>
              </a:ext>
            </a:extLst>
          </p:cNvPr>
          <p:cNvSpPr/>
          <p:nvPr/>
        </p:nvSpPr>
        <p:spPr>
          <a:xfrm flipV="1">
            <a:off x="678751" y="3368038"/>
            <a:ext cx="10842689" cy="60961"/>
          </a:xfrm>
          <a:custGeom>
            <a:avLst/>
            <a:gdLst/>
            <a:ahLst/>
            <a:cxnLst/>
            <a:rect l="l" t="t" r="r" b="b"/>
            <a:pathLst>
              <a:path w="8097520">
                <a:moveTo>
                  <a:pt x="0" y="0"/>
                </a:moveTo>
                <a:lnTo>
                  <a:pt x="8097395" y="1"/>
                </a:lnTo>
              </a:path>
            </a:pathLst>
          </a:custGeom>
          <a:ln w="9525">
            <a:solidFill>
              <a:srgbClr val="000000"/>
            </a:solidFill>
          </a:ln>
        </p:spPr>
        <p:txBody>
          <a:bodyPr wrap="square" lIns="0" tIns="0" rIns="0" bIns="0" rtlCol="0"/>
          <a:lstStyle/>
          <a:p>
            <a:endParaRPr sz="2400"/>
          </a:p>
        </p:txBody>
      </p:sp>
      <p:sp>
        <p:nvSpPr>
          <p:cNvPr id="9" name="bg object 19">
            <a:extLst>
              <a:ext uri="{FF2B5EF4-FFF2-40B4-BE49-F238E27FC236}">
                <a16:creationId xmlns:a16="http://schemas.microsoft.com/office/drawing/2014/main" id="{D5411C32-C2DA-2647-AB85-3D5F536C1234}"/>
              </a:ext>
            </a:extLst>
          </p:cNvPr>
          <p:cNvSpPr/>
          <p:nvPr/>
        </p:nvSpPr>
        <p:spPr>
          <a:xfrm rot="5400000" flipV="1">
            <a:off x="3403681" y="3486284"/>
            <a:ext cx="5443480" cy="45719"/>
          </a:xfrm>
          <a:custGeom>
            <a:avLst/>
            <a:gdLst/>
            <a:ahLst/>
            <a:cxnLst/>
            <a:rect l="l" t="t" r="r" b="b"/>
            <a:pathLst>
              <a:path w="8097520">
                <a:moveTo>
                  <a:pt x="0" y="0"/>
                </a:moveTo>
                <a:lnTo>
                  <a:pt x="8097395" y="1"/>
                </a:lnTo>
              </a:path>
            </a:pathLst>
          </a:custGeom>
          <a:ln w="9525">
            <a:solidFill>
              <a:srgbClr val="000000"/>
            </a:solidFill>
          </a:ln>
        </p:spPr>
        <p:txBody>
          <a:bodyPr wrap="square" lIns="0" tIns="0" rIns="0" bIns="0" rtlCol="0"/>
          <a:lstStyle/>
          <a:p>
            <a:endParaRPr sz="2400"/>
          </a:p>
        </p:txBody>
      </p:sp>
      <p:sp>
        <p:nvSpPr>
          <p:cNvPr id="3" name="object 2">
            <a:extLst>
              <a:ext uri="{FF2B5EF4-FFF2-40B4-BE49-F238E27FC236}">
                <a16:creationId xmlns:a16="http://schemas.microsoft.com/office/drawing/2014/main" id="{718ECAB2-8046-9593-F641-02E54952E485}"/>
              </a:ext>
            </a:extLst>
          </p:cNvPr>
          <p:cNvSpPr txBox="1"/>
          <p:nvPr/>
        </p:nvSpPr>
        <p:spPr>
          <a:xfrm>
            <a:off x="5507056" y="310539"/>
            <a:ext cx="1152239" cy="246221"/>
          </a:xfrm>
          <a:prstGeom prst="rect">
            <a:avLst/>
          </a:prstGeom>
        </p:spPr>
        <p:txBody>
          <a:bodyPr vert="horz" wrap="none" lIns="0" tIns="0" rIns="0" bIns="0" rtlCol="0">
            <a:spAutoFit/>
          </a:bodyPr>
          <a:lstStyle/>
          <a:p>
            <a:pPr marL="16933" marR="25399">
              <a:spcBef>
                <a:spcPts val="187"/>
              </a:spcBef>
            </a:pPr>
            <a:r>
              <a:rPr lang="en-GB" sz="1600" dirty="0">
                <a:latin typeface="Helvetica Target Internet" panose="020B0403020202020204" pitchFamily="34" charset="0"/>
                <a:cs typeface="Arial" panose="020B0604020202020204" pitchFamily="34" charset="0"/>
              </a:rPr>
              <a:t>   Long term</a:t>
            </a:r>
          </a:p>
        </p:txBody>
      </p:sp>
      <p:sp>
        <p:nvSpPr>
          <p:cNvPr id="5" name="object 2">
            <a:extLst>
              <a:ext uri="{FF2B5EF4-FFF2-40B4-BE49-F238E27FC236}">
                <a16:creationId xmlns:a16="http://schemas.microsoft.com/office/drawing/2014/main" id="{5CF793E0-E887-C5C6-CAEA-C05FBB3941D0}"/>
              </a:ext>
            </a:extLst>
          </p:cNvPr>
          <p:cNvSpPr txBox="1"/>
          <p:nvPr/>
        </p:nvSpPr>
        <p:spPr>
          <a:xfrm rot="16200000">
            <a:off x="-272637" y="3298566"/>
            <a:ext cx="1320554" cy="246221"/>
          </a:xfrm>
          <a:prstGeom prst="rect">
            <a:avLst/>
          </a:prstGeom>
        </p:spPr>
        <p:txBody>
          <a:bodyPr vert="horz" wrap="none" lIns="0" tIns="0" rIns="0" bIns="0" rtlCol="0">
            <a:spAutoFit/>
          </a:bodyPr>
          <a:lstStyle/>
          <a:p>
            <a:pPr marL="16933" marR="25399">
              <a:spcBef>
                <a:spcPts val="187"/>
              </a:spcBef>
            </a:pPr>
            <a:r>
              <a:rPr lang="en-GB" sz="1600" dirty="0">
                <a:latin typeface="Helvetica Target Internet" panose="020B0403020202020204" pitchFamily="34" charset="0"/>
                <a:cs typeface="Arial" panose="020B0604020202020204" pitchFamily="34" charset="0"/>
              </a:rPr>
              <a:t>   Inexpensive</a:t>
            </a:r>
          </a:p>
        </p:txBody>
      </p:sp>
      <p:sp>
        <p:nvSpPr>
          <p:cNvPr id="7" name="object 2">
            <a:extLst>
              <a:ext uri="{FF2B5EF4-FFF2-40B4-BE49-F238E27FC236}">
                <a16:creationId xmlns:a16="http://schemas.microsoft.com/office/drawing/2014/main" id="{727AAA78-517D-0805-72F9-D4EEE4CACB02}"/>
              </a:ext>
            </a:extLst>
          </p:cNvPr>
          <p:cNvSpPr txBox="1"/>
          <p:nvPr/>
        </p:nvSpPr>
        <p:spPr>
          <a:xfrm rot="5400000">
            <a:off x="11195378" y="3290648"/>
            <a:ext cx="1217962" cy="246221"/>
          </a:xfrm>
          <a:prstGeom prst="rect">
            <a:avLst/>
          </a:prstGeom>
        </p:spPr>
        <p:txBody>
          <a:bodyPr vert="horz" wrap="none" lIns="0" tIns="0" rIns="0" bIns="0" rtlCol="0">
            <a:spAutoFit/>
          </a:bodyPr>
          <a:lstStyle/>
          <a:p>
            <a:pPr marL="16933" marR="25399">
              <a:spcBef>
                <a:spcPts val="187"/>
              </a:spcBef>
            </a:pPr>
            <a:r>
              <a:rPr lang="en-GB" sz="1600" dirty="0">
                <a:latin typeface="Helvetica Target Internet" panose="020B0403020202020204" pitchFamily="34" charset="0"/>
                <a:cs typeface="Arial" panose="020B0604020202020204" pitchFamily="34" charset="0"/>
              </a:rPr>
              <a:t>    Expensive</a:t>
            </a:r>
          </a:p>
        </p:txBody>
      </p:sp>
      <p:sp>
        <p:nvSpPr>
          <p:cNvPr id="10" name="object 2">
            <a:extLst>
              <a:ext uri="{FF2B5EF4-FFF2-40B4-BE49-F238E27FC236}">
                <a16:creationId xmlns:a16="http://schemas.microsoft.com/office/drawing/2014/main" id="{2965BB70-0C80-E78A-3FD4-BE9F075F147D}"/>
              </a:ext>
            </a:extLst>
          </p:cNvPr>
          <p:cNvSpPr txBox="1"/>
          <p:nvPr/>
        </p:nvSpPr>
        <p:spPr>
          <a:xfrm>
            <a:off x="5495834" y="6240277"/>
            <a:ext cx="1165063" cy="246221"/>
          </a:xfrm>
          <a:prstGeom prst="rect">
            <a:avLst/>
          </a:prstGeom>
        </p:spPr>
        <p:txBody>
          <a:bodyPr vert="horz" wrap="none" lIns="0" tIns="0" rIns="0" bIns="0" rtlCol="0">
            <a:spAutoFit/>
          </a:bodyPr>
          <a:lstStyle/>
          <a:p>
            <a:pPr marL="16933" marR="25399">
              <a:spcBef>
                <a:spcPts val="187"/>
              </a:spcBef>
            </a:pPr>
            <a:r>
              <a:rPr lang="en-GB" sz="1600" dirty="0">
                <a:latin typeface="Helvetica Target Internet" panose="020B0403020202020204" pitchFamily="34" charset="0"/>
                <a:cs typeface="Arial" panose="020B0604020202020204" pitchFamily="34" charset="0"/>
              </a:rPr>
              <a:t>   Short term</a:t>
            </a:r>
          </a:p>
        </p:txBody>
      </p:sp>
      <p:pic>
        <p:nvPicPr>
          <p:cNvPr id="6" name="Picture 5" descr="Shape&#10;&#10;Description automatically generated with low confidence">
            <a:extLst>
              <a:ext uri="{FF2B5EF4-FFF2-40B4-BE49-F238E27FC236}">
                <a16:creationId xmlns:a16="http://schemas.microsoft.com/office/drawing/2014/main" id="{C7389D71-C778-C78D-EBE1-FDC523FD59DA}"/>
              </a:ext>
            </a:extLst>
          </p:cNvPr>
          <p:cNvPicPr>
            <a:picLocks noChangeAspect="1"/>
          </p:cNvPicPr>
          <p:nvPr/>
        </p:nvPicPr>
        <p:blipFill>
          <a:blip r:embed="rId2"/>
          <a:stretch>
            <a:fillRect/>
          </a:stretch>
        </p:blipFill>
        <p:spPr>
          <a:xfrm>
            <a:off x="5491326" y="345170"/>
            <a:ext cx="150996" cy="176957"/>
          </a:xfrm>
          <a:prstGeom prst="rect">
            <a:avLst/>
          </a:prstGeom>
        </p:spPr>
      </p:pic>
      <p:pic>
        <p:nvPicPr>
          <p:cNvPr id="12" name="Picture 11" descr="Shape&#10;&#10;Description automatically generated with low confidence">
            <a:extLst>
              <a:ext uri="{FF2B5EF4-FFF2-40B4-BE49-F238E27FC236}">
                <a16:creationId xmlns:a16="http://schemas.microsoft.com/office/drawing/2014/main" id="{BC2936B9-93DF-AD59-4186-4AE1132E54ED}"/>
              </a:ext>
            </a:extLst>
          </p:cNvPr>
          <p:cNvPicPr>
            <a:picLocks noChangeAspect="1"/>
          </p:cNvPicPr>
          <p:nvPr/>
        </p:nvPicPr>
        <p:blipFill>
          <a:blip r:embed="rId3"/>
          <a:stretch>
            <a:fillRect/>
          </a:stretch>
        </p:blipFill>
        <p:spPr>
          <a:xfrm>
            <a:off x="319282" y="3941558"/>
            <a:ext cx="136716" cy="136716"/>
          </a:xfrm>
          <a:prstGeom prst="rect">
            <a:avLst/>
          </a:prstGeom>
        </p:spPr>
      </p:pic>
      <p:pic>
        <p:nvPicPr>
          <p:cNvPr id="14" name="Picture 13" descr="Shape&#10;&#10;Description automatically generated with low confidence">
            <a:extLst>
              <a:ext uri="{FF2B5EF4-FFF2-40B4-BE49-F238E27FC236}">
                <a16:creationId xmlns:a16="http://schemas.microsoft.com/office/drawing/2014/main" id="{4CD41440-E5C6-6004-521E-78D3FCF306D4}"/>
              </a:ext>
            </a:extLst>
          </p:cNvPr>
          <p:cNvPicPr>
            <a:picLocks noChangeAspect="1"/>
          </p:cNvPicPr>
          <p:nvPr/>
        </p:nvPicPr>
        <p:blipFill>
          <a:blip r:embed="rId4"/>
          <a:stretch>
            <a:fillRect/>
          </a:stretch>
        </p:blipFill>
        <p:spPr>
          <a:xfrm>
            <a:off x="5507056" y="6295754"/>
            <a:ext cx="135266" cy="135266"/>
          </a:xfrm>
          <a:prstGeom prst="rect">
            <a:avLst/>
          </a:prstGeom>
        </p:spPr>
      </p:pic>
      <p:pic>
        <p:nvPicPr>
          <p:cNvPr id="16" name="Picture 15" descr="A black rectangle with a black background&#10;&#10;Description automatically generated with low confidence">
            <a:extLst>
              <a:ext uri="{FF2B5EF4-FFF2-40B4-BE49-F238E27FC236}">
                <a16:creationId xmlns:a16="http://schemas.microsoft.com/office/drawing/2014/main" id="{2DBEE3F9-D9ED-2DFB-2128-FD2F20B8FEEA}"/>
              </a:ext>
            </a:extLst>
          </p:cNvPr>
          <p:cNvPicPr>
            <a:picLocks noChangeAspect="1"/>
          </p:cNvPicPr>
          <p:nvPr/>
        </p:nvPicPr>
        <p:blipFill>
          <a:blip r:embed="rId5"/>
          <a:stretch>
            <a:fillRect/>
          </a:stretch>
        </p:blipFill>
        <p:spPr>
          <a:xfrm rot="5400000">
            <a:off x="11732370" y="2862281"/>
            <a:ext cx="143976" cy="144407"/>
          </a:xfrm>
          <a:prstGeom prst="rect">
            <a:avLst/>
          </a:prstGeom>
        </p:spPr>
      </p:pic>
    </p:spTree>
    <p:extLst>
      <p:ext uri="{BB962C8B-B14F-4D97-AF65-F5344CB8AC3E}">
        <p14:creationId xmlns:p14="http://schemas.microsoft.com/office/powerpoint/2010/main" val="1071052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45615E2-E6D8-B5A1-A90D-E1DA3BEECC60}"/>
              </a:ext>
            </a:extLst>
          </p:cNvPr>
          <p:cNvSpPr txBox="1"/>
          <p:nvPr/>
        </p:nvSpPr>
        <p:spPr>
          <a:xfrm>
            <a:off x="541867" y="2948895"/>
            <a:ext cx="8204200" cy="969496"/>
          </a:xfrm>
          <a:prstGeom prst="rect">
            <a:avLst/>
          </a:prstGeom>
          <a:noFill/>
        </p:spPr>
        <p:txBody>
          <a:bodyPr wrap="square" rtlCol="0">
            <a:spAutoFit/>
          </a:bodyPr>
          <a:lstStyle/>
          <a:p>
            <a:r>
              <a:rPr lang="en-GB" sz="2500" dirty="0">
                <a:solidFill>
                  <a:schemeClr val="bg1"/>
                </a:solidFill>
                <a:latin typeface="Helvetica Target Internet" panose="020B0403020202020204" pitchFamily="34" charset="0"/>
              </a:rPr>
              <a:t>    Audit statements</a:t>
            </a:r>
          </a:p>
          <a:p>
            <a:br>
              <a:rPr lang="en-US" sz="1600" dirty="0">
                <a:solidFill>
                  <a:schemeClr val="bg1"/>
                </a:solidFill>
                <a:latin typeface="Helvetica Target Internet" panose="020B0403020202020204" pitchFamily="34" charset="0"/>
              </a:rPr>
            </a:br>
            <a:r>
              <a:rPr lang="en-US" sz="1600" dirty="0">
                <a:solidFill>
                  <a:schemeClr val="bg1"/>
                </a:solidFill>
                <a:latin typeface="Helvetica Target Internet" panose="020B0403020202020204" pitchFamily="34" charset="0"/>
              </a:rPr>
              <a:t>Use next slides to score your </a:t>
            </a:r>
            <a:r>
              <a:rPr lang="en-US" sz="1600" dirty="0" err="1">
                <a:solidFill>
                  <a:schemeClr val="bg1"/>
                </a:solidFill>
                <a:latin typeface="Helvetica Target Internet" panose="020B0403020202020204" pitchFamily="34" charset="0"/>
              </a:rPr>
              <a:t>organisation</a:t>
            </a:r>
            <a:r>
              <a:rPr lang="en-US" sz="1600" dirty="0">
                <a:solidFill>
                  <a:schemeClr val="bg1"/>
                </a:solidFill>
                <a:latin typeface="Helvetica Target Internet" panose="020B0403020202020204" pitchFamily="34" charset="0"/>
              </a:rPr>
              <a:t> out of 10 for each     Essentials statement</a:t>
            </a:r>
            <a:endParaRPr lang="en-DE" sz="1600" dirty="0">
              <a:solidFill>
                <a:schemeClr val="bg1"/>
              </a:solidFill>
              <a:latin typeface="Helvetica Target Internet" panose="020B0403020202020204" pitchFamily="34" charset="0"/>
            </a:endParaRPr>
          </a:p>
        </p:txBody>
      </p:sp>
      <p:pic>
        <p:nvPicPr>
          <p:cNvPr id="3" name="Picture 2" descr="Shape, circle&#10;&#10;Description automatically generated">
            <a:extLst>
              <a:ext uri="{FF2B5EF4-FFF2-40B4-BE49-F238E27FC236}">
                <a16:creationId xmlns:a16="http://schemas.microsoft.com/office/drawing/2014/main" id="{59E80BBF-46C7-4A86-1628-9F1685D81E9E}"/>
              </a:ext>
            </a:extLst>
          </p:cNvPr>
          <p:cNvPicPr>
            <a:picLocks noChangeAspect="1"/>
          </p:cNvPicPr>
          <p:nvPr/>
        </p:nvPicPr>
        <p:blipFill>
          <a:blip r:embed="rId2"/>
          <a:stretch>
            <a:fillRect/>
          </a:stretch>
        </p:blipFill>
        <p:spPr>
          <a:xfrm>
            <a:off x="653143" y="3059050"/>
            <a:ext cx="247744" cy="247744"/>
          </a:xfrm>
          <a:prstGeom prst="rect">
            <a:avLst/>
          </a:prstGeom>
        </p:spPr>
      </p:pic>
      <p:pic>
        <p:nvPicPr>
          <p:cNvPr id="8" name="Picture 7" descr="Shape, circle&#10;&#10;Description automatically generated">
            <a:extLst>
              <a:ext uri="{FF2B5EF4-FFF2-40B4-BE49-F238E27FC236}">
                <a16:creationId xmlns:a16="http://schemas.microsoft.com/office/drawing/2014/main" id="{B0CF8C59-8AD8-4CC0-339B-82A040EBE4FC}"/>
              </a:ext>
            </a:extLst>
          </p:cNvPr>
          <p:cNvPicPr>
            <a:picLocks noChangeAspect="1"/>
          </p:cNvPicPr>
          <p:nvPr/>
        </p:nvPicPr>
        <p:blipFill>
          <a:blip r:embed="rId3"/>
          <a:stretch>
            <a:fillRect/>
          </a:stretch>
        </p:blipFill>
        <p:spPr>
          <a:xfrm>
            <a:off x="6143738" y="3670577"/>
            <a:ext cx="164794" cy="164794"/>
          </a:xfrm>
          <a:prstGeom prst="rect">
            <a:avLst/>
          </a:prstGeom>
        </p:spPr>
      </p:pic>
    </p:spTree>
    <p:extLst>
      <p:ext uri="{BB962C8B-B14F-4D97-AF65-F5344CB8AC3E}">
        <p14:creationId xmlns:p14="http://schemas.microsoft.com/office/powerpoint/2010/main" val="3553952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8D9E93A-9F21-0446-32F9-EFE7339B3F73}"/>
              </a:ext>
            </a:extLst>
          </p:cNvPr>
          <p:cNvSpPr/>
          <p:nvPr/>
        </p:nvSpPr>
        <p:spPr>
          <a:xfrm>
            <a:off x="0" y="0"/>
            <a:ext cx="885692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spcBef>
                <a:spcPts val="3600"/>
              </a:spcBef>
            </a:pPr>
            <a:endParaRPr lang="en-GB" sz="2400">
              <a:solidFill>
                <a:schemeClr val="bg1"/>
              </a:solidFill>
              <a:latin typeface="Helvetica Light" panose="020B0403020202020204" pitchFamily="34" charset="0"/>
              <a:cs typeface="Arial" panose="020B0604020202020204" pitchFamily="34" charset="0"/>
            </a:endParaRPr>
          </a:p>
          <a:p>
            <a:pPr algn="ctr">
              <a:lnSpc>
                <a:spcPct val="125000"/>
              </a:lnSpc>
              <a:spcBef>
                <a:spcPts val="3600"/>
              </a:spcBef>
            </a:pPr>
            <a:endParaRPr lang="en-DE" sz="2400"/>
          </a:p>
        </p:txBody>
      </p:sp>
      <p:sp>
        <p:nvSpPr>
          <p:cNvPr id="13" name="object 2">
            <a:extLst>
              <a:ext uri="{FF2B5EF4-FFF2-40B4-BE49-F238E27FC236}">
                <a16:creationId xmlns:a16="http://schemas.microsoft.com/office/drawing/2014/main" id="{6375B2A7-EC84-C341-B09C-71278984F786}"/>
              </a:ext>
            </a:extLst>
          </p:cNvPr>
          <p:cNvSpPr txBox="1"/>
          <p:nvPr/>
        </p:nvSpPr>
        <p:spPr>
          <a:xfrm>
            <a:off x="623888" y="1548000"/>
            <a:ext cx="7797738" cy="4928038"/>
          </a:xfrm>
          <a:prstGeom prst="rect">
            <a:avLst/>
          </a:prstGeom>
          <a:noFill/>
        </p:spPr>
        <p:txBody>
          <a:bodyPr vert="horz" wrap="square" lIns="0" tIns="0" rIns="0" bIns="0" rtlCol="0">
            <a:spAutoFit/>
          </a:bodyPr>
          <a:lstStyle/>
          <a:p>
            <a:pPr marR="25399">
              <a:lnSpc>
                <a:spcPct val="125000"/>
              </a:lnSpc>
              <a:spcBef>
                <a:spcPts val="3600"/>
              </a:spcBef>
            </a:pPr>
            <a:r>
              <a:rPr lang="en-GB" sz="1600">
                <a:solidFill>
                  <a:schemeClr val="bg1"/>
                </a:solidFill>
                <a:latin typeface="Helvetica Light" panose="020B0403020202020204" pitchFamily="34" charset="0"/>
                <a:cs typeface="Arial" panose="020B0604020202020204" pitchFamily="34" charset="0"/>
              </a:rPr>
              <a:t>Our leaders and managers have a clear and shared understanding of how digital technology is impacting our business. </a:t>
            </a:r>
          </a:p>
          <a:p>
            <a:pPr marL="16933" marR="25399">
              <a:lnSpc>
                <a:spcPct val="125000"/>
              </a:lnSpc>
              <a:spcBef>
                <a:spcPts val="3600"/>
              </a:spcBef>
            </a:pPr>
            <a:r>
              <a:rPr lang="en-GB" sz="1600">
                <a:solidFill>
                  <a:schemeClr val="bg1"/>
                </a:solidFill>
                <a:latin typeface="Helvetica Light" panose="020B0403020202020204" pitchFamily="34" charset="0"/>
                <a:cs typeface="Arial" panose="020B0604020202020204" pitchFamily="34" charset="0"/>
              </a:rPr>
              <a:t>We have clearly articulated the business need to transform into a truly digital business.</a:t>
            </a:r>
          </a:p>
          <a:p>
            <a:pPr marL="16933" marR="25399">
              <a:lnSpc>
                <a:spcPct val="125000"/>
              </a:lnSpc>
              <a:spcBef>
                <a:spcPts val="3600"/>
              </a:spcBef>
            </a:pPr>
            <a:r>
              <a:rPr lang="en-GB" sz="1600">
                <a:solidFill>
                  <a:schemeClr val="bg1"/>
                </a:solidFill>
                <a:latin typeface="Helvetica Light" panose="020B0403020202020204" pitchFamily="34" charset="0"/>
                <a:cs typeface="Arial" panose="020B0604020202020204" pitchFamily="34" charset="0"/>
              </a:rPr>
              <a:t>Everyone in our organization has a shared understanding of what ‘being digital’ means for our business.</a:t>
            </a:r>
          </a:p>
          <a:p>
            <a:pPr marL="16933" marR="25399">
              <a:lnSpc>
                <a:spcPct val="125000"/>
              </a:lnSpc>
              <a:spcBef>
                <a:spcPts val="3600"/>
              </a:spcBef>
            </a:pPr>
            <a:r>
              <a:rPr lang="en-GB" sz="1600">
                <a:solidFill>
                  <a:schemeClr val="bg1"/>
                </a:solidFill>
                <a:latin typeface="Helvetica Light" panose="020B0403020202020204" pitchFamily="34" charset="0"/>
                <a:cs typeface="Arial" panose="020B0604020202020204" pitchFamily="34" charset="0"/>
              </a:rPr>
              <a:t>Leaders and managers understand what digital transformation means for their own part of the business.</a:t>
            </a:r>
            <a:endParaRPr lang="en-GB" sz="1400">
              <a:solidFill>
                <a:schemeClr val="bg1"/>
              </a:solidFill>
              <a:latin typeface="Helvetica Light" panose="020B0403020202020204" pitchFamily="34" charset="0"/>
              <a:cs typeface="Arial" panose="020B0604020202020204" pitchFamily="34" charset="0"/>
            </a:endParaRPr>
          </a:p>
          <a:p>
            <a:pPr marL="16933" marR="25399">
              <a:lnSpc>
                <a:spcPct val="125000"/>
              </a:lnSpc>
              <a:spcBef>
                <a:spcPts val="3600"/>
              </a:spcBef>
            </a:pPr>
            <a:r>
              <a:rPr lang="en-GB" sz="1600">
                <a:solidFill>
                  <a:schemeClr val="bg1"/>
                </a:solidFill>
                <a:latin typeface="Helvetica Light" panose="020B0403020202020204" pitchFamily="34" charset="0"/>
                <a:cs typeface="Arial" panose="020B0604020202020204" pitchFamily="34" charset="0"/>
              </a:rPr>
              <a:t>We have a clearly articulated vision for our digital transformation that has been shared and is understand across our organisation.</a:t>
            </a:r>
          </a:p>
        </p:txBody>
      </p:sp>
      <p:sp>
        <p:nvSpPr>
          <p:cNvPr id="36" name="object 2">
            <a:extLst>
              <a:ext uri="{FF2B5EF4-FFF2-40B4-BE49-F238E27FC236}">
                <a16:creationId xmlns:a16="http://schemas.microsoft.com/office/drawing/2014/main" id="{6DA99127-9A95-264D-97CA-ABE0D459823F}"/>
              </a:ext>
            </a:extLst>
          </p:cNvPr>
          <p:cNvSpPr txBox="1"/>
          <p:nvPr/>
        </p:nvSpPr>
        <p:spPr>
          <a:xfrm>
            <a:off x="8856920" y="764227"/>
            <a:ext cx="3335079" cy="270160"/>
          </a:xfrm>
          <a:prstGeom prst="rect">
            <a:avLst/>
          </a:prstGeom>
        </p:spPr>
        <p:txBody>
          <a:bodyPr vert="horz" wrap="square" lIns="0" tIns="23707" rIns="0" bIns="0" rtlCol="0">
            <a:spAutoFit/>
          </a:bodyPr>
          <a:lstStyle/>
          <a:p>
            <a:pPr marL="16933" marR="25399" algn="ctr">
              <a:spcBef>
                <a:spcPts val="187"/>
              </a:spcBef>
            </a:pPr>
            <a:r>
              <a:rPr lang="en-GB" sz="1600">
                <a:latin typeface="Helvetica Light" panose="020B0403020202020204" pitchFamily="34" charset="0"/>
                <a:cs typeface="Arial" panose="020B0604020202020204" pitchFamily="34" charset="0"/>
              </a:rPr>
              <a:t>Score out of 10</a:t>
            </a:r>
          </a:p>
        </p:txBody>
      </p:sp>
      <p:sp>
        <p:nvSpPr>
          <p:cNvPr id="18" name="object 2">
            <a:extLst>
              <a:ext uri="{FF2B5EF4-FFF2-40B4-BE49-F238E27FC236}">
                <a16:creationId xmlns:a16="http://schemas.microsoft.com/office/drawing/2014/main" id="{0E75AF43-4E01-B6CD-FCF4-8EDBBBEA842A}"/>
              </a:ext>
            </a:extLst>
          </p:cNvPr>
          <p:cNvSpPr txBox="1"/>
          <p:nvPr/>
        </p:nvSpPr>
        <p:spPr>
          <a:xfrm>
            <a:off x="623888" y="657322"/>
            <a:ext cx="4151314" cy="408659"/>
          </a:xfrm>
          <a:prstGeom prst="rect">
            <a:avLst/>
          </a:prstGeom>
        </p:spPr>
        <p:txBody>
          <a:bodyPr vert="horz" wrap="square" lIns="0" tIns="23707" rIns="0" bIns="0" rtlCol="0">
            <a:spAutoFit/>
          </a:bodyPr>
          <a:lstStyle/>
          <a:p>
            <a:pPr marL="16933" marR="25399">
              <a:spcBef>
                <a:spcPts val="187"/>
              </a:spcBef>
            </a:pPr>
            <a:r>
              <a:rPr lang="en-GB" sz="2500" dirty="0">
                <a:solidFill>
                  <a:schemeClr val="bg1"/>
                </a:solidFill>
                <a:latin typeface="Helvetica Target Internet" panose="020B0403020202020204" pitchFamily="34" charset="0"/>
                <a:cs typeface="Arial" panose="020B0604020202020204" pitchFamily="34" charset="0"/>
              </a:rPr>
              <a:t>   Definition and Vision</a:t>
            </a:r>
          </a:p>
        </p:txBody>
      </p:sp>
      <p:cxnSp>
        <p:nvCxnSpPr>
          <p:cNvPr id="10" name="Straight Connector 9">
            <a:extLst>
              <a:ext uri="{FF2B5EF4-FFF2-40B4-BE49-F238E27FC236}">
                <a16:creationId xmlns:a16="http://schemas.microsoft.com/office/drawing/2014/main" id="{B60D1542-4C23-82FC-57A6-74EB676B734D}"/>
              </a:ext>
            </a:extLst>
          </p:cNvPr>
          <p:cNvCxnSpPr>
            <a:cxnSpLocks/>
          </p:cNvCxnSpPr>
          <p:nvPr/>
        </p:nvCxnSpPr>
        <p:spPr>
          <a:xfrm>
            <a:off x="9131067" y="241697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D729077-C2A2-76B9-6E80-7D84C02FEBE3}"/>
              </a:ext>
            </a:extLst>
          </p:cNvPr>
          <p:cNvCxnSpPr>
            <a:cxnSpLocks/>
          </p:cNvCxnSpPr>
          <p:nvPr/>
        </p:nvCxnSpPr>
        <p:spPr>
          <a:xfrm>
            <a:off x="9131067" y="350318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65A7009-D8D5-0FC9-EB99-2FAB6487FBC1}"/>
              </a:ext>
            </a:extLst>
          </p:cNvPr>
          <p:cNvCxnSpPr>
            <a:cxnSpLocks/>
          </p:cNvCxnSpPr>
          <p:nvPr/>
        </p:nvCxnSpPr>
        <p:spPr>
          <a:xfrm>
            <a:off x="9131067" y="458939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661CE82-2E9B-0058-D723-C17A429B3EBB}"/>
              </a:ext>
            </a:extLst>
          </p:cNvPr>
          <p:cNvCxnSpPr>
            <a:cxnSpLocks/>
          </p:cNvCxnSpPr>
          <p:nvPr/>
        </p:nvCxnSpPr>
        <p:spPr>
          <a:xfrm>
            <a:off x="9131067" y="567560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C34702E-9DFC-81C2-BC6C-41D998227AC9}"/>
              </a:ext>
            </a:extLst>
          </p:cNvPr>
          <p:cNvCxnSpPr>
            <a:cxnSpLocks/>
          </p:cNvCxnSpPr>
          <p:nvPr/>
        </p:nvCxnSpPr>
        <p:spPr>
          <a:xfrm>
            <a:off x="9131067" y="133076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3746A48-20C0-FD3D-2C62-D5F31A2F7953}"/>
              </a:ext>
            </a:extLst>
          </p:cNvPr>
          <p:cNvCxnSpPr>
            <a:cxnSpLocks/>
          </p:cNvCxnSpPr>
          <p:nvPr/>
        </p:nvCxnSpPr>
        <p:spPr>
          <a:xfrm>
            <a:off x="9131067" y="6761812"/>
            <a:ext cx="277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FF29B08-0297-5984-2F18-E981277E4F2C}"/>
              </a:ext>
            </a:extLst>
          </p:cNvPr>
          <p:cNvSpPr txBox="1"/>
          <p:nvPr/>
        </p:nvSpPr>
        <p:spPr>
          <a:xfrm>
            <a:off x="9138459" y="2416971"/>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4" name="TextBox 3">
            <a:extLst>
              <a:ext uri="{FF2B5EF4-FFF2-40B4-BE49-F238E27FC236}">
                <a16:creationId xmlns:a16="http://schemas.microsoft.com/office/drawing/2014/main" id="{6E7559A1-177E-7F2F-8526-B739BD1626A5}"/>
              </a:ext>
            </a:extLst>
          </p:cNvPr>
          <p:cNvSpPr txBox="1"/>
          <p:nvPr/>
        </p:nvSpPr>
        <p:spPr>
          <a:xfrm>
            <a:off x="9138459" y="3512499"/>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5" name="TextBox 4">
            <a:extLst>
              <a:ext uri="{FF2B5EF4-FFF2-40B4-BE49-F238E27FC236}">
                <a16:creationId xmlns:a16="http://schemas.microsoft.com/office/drawing/2014/main" id="{7282E0BD-D59A-B2A3-9033-F6F22DF6CEFE}"/>
              </a:ext>
            </a:extLst>
          </p:cNvPr>
          <p:cNvSpPr txBox="1"/>
          <p:nvPr/>
        </p:nvSpPr>
        <p:spPr>
          <a:xfrm>
            <a:off x="9138459" y="4601814"/>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6" name="TextBox 5">
            <a:extLst>
              <a:ext uri="{FF2B5EF4-FFF2-40B4-BE49-F238E27FC236}">
                <a16:creationId xmlns:a16="http://schemas.microsoft.com/office/drawing/2014/main" id="{0AB873DE-B078-6531-9E9F-055FB3070317}"/>
              </a:ext>
            </a:extLst>
          </p:cNvPr>
          <p:cNvSpPr txBox="1"/>
          <p:nvPr/>
        </p:nvSpPr>
        <p:spPr>
          <a:xfrm>
            <a:off x="9138459" y="5691129"/>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7" name="TextBox 6">
            <a:extLst>
              <a:ext uri="{FF2B5EF4-FFF2-40B4-BE49-F238E27FC236}">
                <a16:creationId xmlns:a16="http://schemas.microsoft.com/office/drawing/2014/main" id="{ADC9CA98-DA90-95CA-202C-10B75CDF92F7}"/>
              </a:ext>
            </a:extLst>
          </p:cNvPr>
          <p:cNvSpPr txBox="1"/>
          <p:nvPr/>
        </p:nvSpPr>
        <p:spPr>
          <a:xfrm>
            <a:off x="9145851" y="1336971"/>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8" name="TextBox 7">
            <a:extLst>
              <a:ext uri="{FF2B5EF4-FFF2-40B4-BE49-F238E27FC236}">
                <a16:creationId xmlns:a16="http://schemas.microsoft.com/office/drawing/2014/main" id="{0A900304-D6FC-2A24-B704-905BF0DB7A49}"/>
              </a:ext>
            </a:extLst>
          </p:cNvPr>
          <p:cNvSpPr txBox="1"/>
          <p:nvPr/>
        </p:nvSpPr>
        <p:spPr>
          <a:xfrm>
            <a:off x="9153243" y="2423179"/>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9" name="TextBox 8">
            <a:extLst>
              <a:ext uri="{FF2B5EF4-FFF2-40B4-BE49-F238E27FC236}">
                <a16:creationId xmlns:a16="http://schemas.microsoft.com/office/drawing/2014/main" id="{A916F435-A4E5-355B-8ADC-1844541CC2B8}"/>
              </a:ext>
            </a:extLst>
          </p:cNvPr>
          <p:cNvSpPr txBox="1"/>
          <p:nvPr/>
        </p:nvSpPr>
        <p:spPr>
          <a:xfrm>
            <a:off x="9153243" y="3518707"/>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14" name="TextBox 13">
            <a:extLst>
              <a:ext uri="{FF2B5EF4-FFF2-40B4-BE49-F238E27FC236}">
                <a16:creationId xmlns:a16="http://schemas.microsoft.com/office/drawing/2014/main" id="{832FFA81-A188-9D2E-83FB-7AEFC72FC0D9}"/>
              </a:ext>
            </a:extLst>
          </p:cNvPr>
          <p:cNvSpPr txBox="1"/>
          <p:nvPr/>
        </p:nvSpPr>
        <p:spPr>
          <a:xfrm>
            <a:off x="9153243" y="4608022"/>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15" name="TextBox 14">
            <a:extLst>
              <a:ext uri="{FF2B5EF4-FFF2-40B4-BE49-F238E27FC236}">
                <a16:creationId xmlns:a16="http://schemas.microsoft.com/office/drawing/2014/main" id="{B1608E8A-D9EE-9EAF-2B36-8DC83F5A3186}"/>
              </a:ext>
            </a:extLst>
          </p:cNvPr>
          <p:cNvSpPr txBox="1"/>
          <p:nvPr/>
        </p:nvSpPr>
        <p:spPr>
          <a:xfrm>
            <a:off x="9153243" y="5697337"/>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pic>
        <p:nvPicPr>
          <p:cNvPr id="2" name="Picture 1" descr="Shape, circle&#10;&#10;Description automatically generated">
            <a:extLst>
              <a:ext uri="{FF2B5EF4-FFF2-40B4-BE49-F238E27FC236}">
                <a16:creationId xmlns:a16="http://schemas.microsoft.com/office/drawing/2014/main" id="{F0488099-3CE8-F8EA-D140-E6E17F53BD02}"/>
              </a:ext>
            </a:extLst>
          </p:cNvPr>
          <p:cNvPicPr>
            <a:picLocks noChangeAspect="1"/>
          </p:cNvPicPr>
          <p:nvPr/>
        </p:nvPicPr>
        <p:blipFill>
          <a:blip r:embed="rId2"/>
          <a:stretch>
            <a:fillRect/>
          </a:stretch>
        </p:blipFill>
        <p:spPr>
          <a:xfrm>
            <a:off x="623888" y="764227"/>
            <a:ext cx="234173" cy="23417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D15FC6-F4F1-4882-C01F-C29E975A556B}"/>
              </a:ext>
            </a:extLst>
          </p:cNvPr>
          <p:cNvSpPr/>
          <p:nvPr/>
        </p:nvSpPr>
        <p:spPr>
          <a:xfrm>
            <a:off x="0" y="0"/>
            <a:ext cx="885692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Helvetica Light" panose="020B0403020202020204" pitchFamily="34" charset="0"/>
              <a:cs typeface="Arial" panose="020B0604020202020204" pitchFamily="34" charset="0"/>
            </a:endParaRPr>
          </a:p>
          <a:p>
            <a:pPr algn="ctr"/>
            <a:endParaRPr lang="en-DE" sz="2400"/>
          </a:p>
        </p:txBody>
      </p:sp>
      <p:sp>
        <p:nvSpPr>
          <p:cNvPr id="13" name="object 2">
            <a:extLst>
              <a:ext uri="{FF2B5EF4-FFF2-40B4-BE49-F238E27FC236}">
                <a16:creationId xmlns:a16="http://schemas.microsoft.com/office/drawing/2014/main" id="{6375B2A7-EC84-C341-B09C-71278984F786}"/>
              </a:ext>
            </a:extLst>
          </p:cNvPr>
          <p:cNvSpPr txBox="1"/>
          <p:nvPr/>
        </p:nvSpPr>
        <p:spPr>
          <a:xfrm>
            <a:off x="623888" y="1548000"/>
            <a:ext cx="7837424" cy="5667001"/>
          </a:xfrm>
          <a:prstGeom prst="rect">
            <a:avLst/>
          </a:prstGeom>
          <a:noFill/>
        </p:spPr>
        <p:txBody>
          <a:bodyPr vert="horz" wrap="square" lIns="0" tIns="0" rIns="0" bIns="0" rtlCol="0">
            <a:spAutoFit/>
          </a:bodyPr>
          <a:lstStyle/>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Our CEO is a key ambassador for digital in our organisation, constantly reinforcing our ambitions, getting personally involved and role-modelling our desired ways of working and behaviours.</a:t>
            </a:r>
          </a:p>
          <a:p>
            <a:pPr marR="25399">
              <a:lnSpc>
                <a:spcPct val="125000"/>
              </a:lnSpc>
              <a:spcBef>
                <a:spcPts val="1200"/>
              </a:spcBef>
            </a:pPr>
            <a:r>
              <a:rPr lang="en-GB" sz="1600">
                <a:solidFill>
                  <a:schemeClr val="bg1"/>
                </a:solidFill>
                <a:latin typeface="Helvetica Target Internet" panose="020B0403020202020204" pitchFamily="34" charset="0"/>
                <a:cs typeface="Arial" panose="020B0604020202020204" pitchFamily="34" charset="0"/>
              </a:rPr>
              <a:t>CEO continually challenges leaders on their commitment to our digital agenda, aligns managers throughout the business and resolved conflicts.</a:t>
            </a:r>
          </a:p>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Building our digital capability is a shared objective owned by all of our leadership team. </a:t>
            </a:r>
          </a:p>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Our digital goals and KPIs are cascaded beyond our leadership team into all of our functions.</a:t>
            </a:r>
          </a:p>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Resources, budgets and plans throughout the organization reflect our digital ambitions and priorities.</a:t>
            </a:r>
          </a:p>
          <a:p>
            <a:pPr marR="25399">
              <a:lnSpc>
                <a:spcPct val="125000"/>
              </a:lnSpc>
              <a:spcBef>
                <a:spcPts val="3600"/>
              </a:spcBef>
            </a:pPr>
            <a:endParaRPr lang="en-GB" sz="1600">
              <a:solidFill>
                <a:schemeClr val="bg1"/>
              </a:solidFill>
              <a:latin typeface="Helvetica Target Internet" panose="020B0403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66F11281-82A5-8AD9-4D24-9CEAED292FCC}"/>
              </a:ext>
            </a:extLst>
          </p:cNvPr>
          <p:cNvCxnSpPr>
            <a:cxnSpLocks/>
          </p:cNvCxnSpPr>
          <p:nvPr/>
        </p:nvCxnSpPr>
        <p:spPr>
          <a:xfrm>
            <a:off x="9131067" y="241697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4EA3386-425E-37F8-CA13-A6F0030B1ABA}"/>
              </a:ext>
            </a:extLst>
          </p:cNvPr>
          <p:cNvCxnSpPr>
            <a:cxnSpLocks/>
          </p:cNvCxnSpPr>
          <p:nvPr/>
        </p:nvCxnSpPr>
        <p:spPr>
          <a:xfrm>
            <a:off x="9131067" y="350318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3CCBBB5-3DAE-97F4-A407-09B0B20CBA36}"/>
              </a:ext>
            </a:extLst>
          </p:cNvPr>
          <p:cNvCxnSpPr>
            <a:cxnSpLocks/>
          </p:cNvCxnSpPr>
          <p:nvPr/>
        </p:nvCxnSpPr>
        <p:spPr>
          <a:xfrm>
            <a:off x="9131067" y="458939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EDEE543-FF94-48BF-F617-2ED96D194BBB}"/>
              </a:ext>
            </a:extLst>
          </p:cNvPr>
          <p:cNvCxnSpPr>
            <a:cxnSpLocks/>
          </p:cNvCxnSpPr>
          <p:nvPr/>
        </p:nvCxnSpPr>
        <p:spPr>
          <a:xfrm>
            <a:off x="9131067" y="567560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F663285-F861-57B3-2490-857024F540C2}"/>
              </a:ext>
            </a:extLst>
          </p:cNvPr>
          <p:cNvCxnSpPr>
            <a:cxnSpLocks/>
          </p:cNvCxnSpPr>
          <p:nvPr/>
        </p:nvCxnSpPr>
        <p:spPr>
          <a:xfrm>
            <a:off x="9131067" y="133076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F57A5EF-CF5A-CAB9-8E23-7CF2DFA326C6}"/>
              </a:ext>
            </a:extLst>
          </p:cNvPr>
          <p:cNvCxnSpPr>
            <a:cxnSpLocks/>
          </p:cNvCxnSpPr>
          <p:nvPr/>
        </p:nvCxnSpPr>
        <p:spPr>
          <a:xfrm>
            <a:off x="9131067" y="6761812"/>
            <a:ext cx="277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object 2">
            <a:extLst>
              <a:ext uri="{FF2B5EF4-FFF2-40B4-BE49-F238E27FC236}">
                <a16:creationId xmlns:a16="http://schemas.microsoft.com/office/drawing/2014/main" id="{A75C1876-4744-398E-CF8E-33A5160628A3}"/>
              </a:ext>
            </a:extLst>
          </p:cNvPr>
          <p:cNvSpPr txBox="1"/>
          <p:nvPr/>
        </p:nvSpPr>
        <p:spPr>
          <a:xfrm>
            <a:off x="623888" y="657322"/>
            <a:ext cx="4151313" cy="408659"/>
          </a:xfrm>
          <a:prstGeom prst="rect">
            <a:avLst/>
          </a:prstGeom>
        </p:spPr>
        <p:txBody>
          <a:bodyPr vert="horz" wrap="square" lIns="0" tIns="23707" rIns="0" bIns="0" rtlCol="0">
            <a:spAutoFit/>
          </a:bodyPr>
          <a:lstStyle/>
          <a:p>
            <a:pPr marL="16933" marR="25399">
              <a:spcBef>
                <a:spcPts val="187"/>
              </a:spcBef>
            </a:pPr>
            <a:r>
              <a:rPr lang="en-GB" sz="2500" dirty="0">
                <a:solidFill>
                  <a:schemeClr val="bg1"/>
                </a:solidFill>
                <a:latin typeface="Helvetica Target Internet" panose="020B0403020202020204" pitchFamily="34" charset="0"/>
                <a:cs typeface="Arial" panose="020B0604020202020204" pitchFamily="34" charset="0"/>
              </a:rPr>
              <a:t>   Leadership</a:t>
            </a:r>
          </a:p>
        </p:txBody>
      </p:sp>
      <p:sp>
        <p:nvSpPr>
          <p:cNvPr id="31" name="object 2">
            <a:extLst>
              <a:ext uri="{FF2B5EF4-FFF2-40B4-BE49-F238E27FC236}">
                <a16:creationId xmlns:a16="http://schemas.microsoft.com/office/drawing/2014/main" id="{B75CE07D-5596-B877-8A45-B19812A0B377}"/>
              </a:ext>
            </a:extLst>
          </p:cNvPr>
          <p:cNvSpPr txBox="1"/>
          <p:nvPr/>
        </p:nvSpPr>
        <p:spPr>
          <a:xfrm>
            <a:off x="8856920" y="764227"/>
            <a:ext cx="3335079" cy="270160"/>
          </a:xfrm>
          <a:prstGeom prst="rect">
            <a:avLst/>
          </a:prstGeom>
        </p:spPr>
        <p:txBody>
          <a:bodyPr vert="horz" wrap="square" lIns="0" tIns="23707" rIns="0" bIns="0" rtlCol="0">
            <a:spAutoFit/>
          </a:bodyPr>
          <a:lstStyle/>
          <a:p>
            <a:pPr marL="16933" marR="25399" algn="ctr">
              <a:spcBef>
                <a:spcPts val="187"/>
              </a:spcBef>
            </a:pPr>
            <a:r>
              <a:rPr lang="en-GB" sz="1600">
                <a:latin typeface="Helvetica Light" panose="020B0403020202020204" pitchFamily="34" charset="0"/>
                <a:cs typeface="Arial" panose="020B0604020202020204" pitchFamily="34" charset="0"/>
              </a:rPr>
              <a:t>Score out of 10</a:t>
            </a:r>
          </a:p>
        </p:txBody>
      </p:sp>
      <p:sp>
        <p:nvSpPr>
          <p:cNvPr id="3" name="TextBox 2">
            <a:extLst>
              <a:ext uri="{FF2B5EF4-FFF2-40B4-BE49-F238E27FC236}">
                <a16:creationId xmlns:a16="http://schemas.microsoft.com/office/drawing/2014/main" id="{79C068B5-AF3B-4E87-1673-D1154BE42193}"/>
              </a:ext>
            </a:extLst>
          </p:cNvPr>
          <p:cNvSpPr txBox="1"/>
          <p:nvPr/>
        </p:nvSpPr>
        <p:spPr>
          <a:xfrm>
            <a:off x="9131067" y="1330763"/>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4" name="TextBox 3">
            <a:extLst>
              <a:ext uri="{FF2B5EF4-FFF2-40B4-BE49-F238E27FC236}">
                <a16:creationId xmlns:a16="http://schemas.microsoft.com/office/drawing/2014/main" id="{DA68DFF2-A664-406C-87F8-836E2C607AA5}"/>
              </a:ext>
            </a:extLst>
          </p:cNvPr>
          <p:cNvSpPr txBox="1"/>
          <p:nvPr/>
        </p:nvSpPr>
        <p:spPr>
          <a:xfrm>
            <a:off x="9138459" y="2416971"/>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5" name="TextBox 4">
            <a:extLst>
              <a:ext uri="{FF2B5EF4-FFF2-40B4-BE49-F238E27FC236}">
                <a16:creationId xmlns:a16="http://schemas.microsoft.com/office/drawing/2014/main" id="{473062FC-DB06-C3AA-027C-F43EC17188C5}"/>
              </a:ext>
            </a:extLst>
          </p:cNvPr>
          <p:cNvSpPr txBox="1"/>
          <p:nvPr/>
        </p:nvSpPr>
        <p:spPr>
          <a:xfrm>
            <a:off x="9138459" y="3512499"/>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6" name="TextBox 5">
            <a:extLst>
              <a:ext uri="{FF2B5EF4-FFF2-40B4-BE49-F238E27FC236}">
                <a16:creationId xmlns:a16="http://schemas.microsoft.com/office/drawing/2014/main" id="{4B40BC1C-9509-7B3C-D7A3-4F085A9B64A6}"/>
              </a:ext>
            </a:extLst>
          </p:cNvPr>
          <p:cNvSpPr txBox="1"/>
          <p:nvPr/>
        </p:nvSpPr>
        <p:spPr>
          <a:xfrm>
            <a:off x="9138459" y="4601814"/>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8" name="TextBox 7">
            <a:extLst>
              <a:ext uri="{FF2B5EF4-FFF2-40B4-BE49-F238E27FC236}">
                <a16:creationId xmlns:a16="http://schemas.microsoft.com/office/drawing/2014/main" id="{AC7DDAB9-7C7C-ECD5-117A-241C2A91DB0E}"/>
              </a:ext>
            </a:extLst>
          </p:cNvPr>
          <p:cNvSpPr txBox="1"/>
          <p:nvPr/>
        </p:nvSpPr>
        <p:spPr>
          <a:xfrm>
            <a:off x="9138459" y="5691129"/>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pic>
        <p:nvPicPr>
          <p:cNvPr id="14" name="Picture 13" descr="Shape, circle&#10;&#10;Description automatically generated">
            <a:extLst>
              <a:ext uri="{FF2B5EF4-FFF2-40B4-BE49-F238E27FC236}">
                <a16:creationId xmlns:a16="http://schemas.microsoft.com/office/drawing/2014/main" id="{7EA3AF36-60E3-8830-9D3A-0DE8493050C7}"/>
              </a:ext>
            </a:extLst>
          </p:cNvPr>
          <p:cNvPicPr>
            <a:picLocks noChangeAspect="1"/>
          </p:cNvPicPr>
          <p:nvPr/>
        </p:nvPicPr>
        <p:blipFill>
          <a:blip r:embed="rId2"/>
          <a:stretch>
            <a:fillRect/>
          </a:stretch>
        </p:blipFill>
        <p:spPr>
          <a:xfrm>
            <a:off x="623888" y="764227"/>
            <a:ext cx="234173" cy="234173"/>
          </a:xfrm>
          <a:prstGeom prst="rect">
            <a:avLst/>
          </a:prstGeom>
        </p:spPr>
      </p:pic>
    </p:spTree>
    <p:extLst>
      <p:ext uri="{BB962C8B-B14F-4D97-AF65-F5344CB8AC3E}">
        <p14:creationId xmlns:p14="http://schemas.microsoft.com/office/powerpoint/2010/main" val="4029381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1042BB-B677-792C-8CFE-DD3B4BAC62EC}"/>
              </a:ext>
            </a:extLst>
          </p:cNvPr>
          <p:cNvSpPr/>
          <p:nvPr/>
        </p:nvSpPr>
        <p:spPr>
          <a:xfrm>
            <a:off x="0" y="0"/>
            <a:ext cx="885692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spcBef>
                <a:spcPts val="3600"/>
              </a:spcBef>
            </a:pPr>
            <a:endParaRPr lang="en-GB" sz="2400">
              <a:solidFill>
                <a:schemeClr val="bg1"/>
              </a:solidFill>
              <a:latin typeface="Helvetica Light" panose="020B0403020202020204" pitchFamily="34" charset="0"/>
              <a:cs typeface="Arial" panose="020B0604020202020204" pitchFamily="34" charset="0"/>
            </a:endParaRPr>
          </a:p>
          <a:p>
            <a:pPr algn="ctr">
              <a:lnSpc>
                <a:spcPct val="125000"/>
              </a:lnSpc>
              <a:spcBef>
                <a:spcPts val="3600"/>
              </a:spcBef>
            </a:pPr>
            <a:endParaRPr lang="en-DE" sz="2400"/>
          </a:p>
        </p:txBody>
      </p:sp>
      <p:sp>
        <p:nvSpPr>
          <p:cNvPr id="13" name="object 2">
            <a:extLst>
              <a:ext uri="{FF2B5EF4-FFF2-40B4-BE49-F238E27FC236}">
                <a16:creationId xmlns:a16="http://schemas.microsoft.com/office/drawing/2014/main" id="{6375B2A7-EC84-C341-B09C-71278984F786}"/>
              </a:ext>
            </a:extLst>
          </p:cNvPr>
          <p:cNvSpPr txBox="1"/>
          <p:nvPr/>
        </p:nvSpPr>
        <p:spPr>
          <a:xfrm>
            <a:off x="623887" y="1548000"/>
            <a:ext cx="7812087" cy="4921498"/>
          </a:xfrm>
          <a:prstGeom prst="rect">
            <a:avLst/>
          </a:prstGeom>
          <a:noFill/>
        </p:spPr>
        <p:txBody>
          <a:bodyPr vert="horz" wrap="square" lIns="0" tIns="23707" rIns="0" bIns="0" rtlCol="0">
            <a:spAutoFit/>
          </a:bodyPr>
          <a:lstStyle/>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﻿We are fast-paced and decisive when it comes to new digital initiatives. </a:t>
            </a:r>
            <a:br>
              <a:rPr lang="en-GB" sz="1600">
                <a:solidFill>
                  <a:schemeClr val="bg1"/>
                </a:solidFill>
                <a:latin typeface="Helvetica Target Internet" panose="020B0403020202020204" pitchFamily="34" charset="0"/>
                <a:cs typeface="Arial" panose="020B0604020202020204" pitchFamily="34" charset="0"/>
              </a:rPr>
            </a:br>
            <a:endParaRPr lang="en-GB" sz="1600">
              <a:solidFill>
                <a:schemeClr val="bg1"/>
              </a:solidFill>
              <a:latin typeface="Helvetica Target Internet" panose="020B0403020202020204" pitchFamily="34" charset="0"/>
              <a:cs typeface="Arial" panose="020B0604020202020204" pitchFamily="34" charset="0"/>
            </a:endParaRPr>
          </a:p>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Wherever possible, decision-making on new digital initiatives is delegated to project teams, rather than senior managers. </a:t>
            </a:r>
          </a:p>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We empower project teams by delegating decision-making and remove hierarchies or sign-off delays wherever possible. </a:t>
            </a:r>
          </a:p>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We work on a test-and-learn basis, regularly learning from testing with customers and iterating as needed. </a:t>
            </a:r>
          </a:p>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We are skilled at working in cross-functional teams on digital projects to identify barriers and blockers to progress, and collaborating to resolve them.</a:t>
            </a:r>
          </a:p>
        </p:txBody>
      </p:sp>
      <p:cxnSp>
        <p:nvCxnSpPr>
          <p:cNvPr id="6" name="Straight Connector 5">
            <a:extLst>
              <a:ext uri="{FF2B5EF4-FFF2-40B4-BE49-F238E27FC236}">
                <a16:creationId xmlns:a16="http://schemas.microsoft.com/office/drawing/2014/main" id="{44B2BA58-820B-3FA7-C7F5-DB97090B77AC}"/>
              </a:ext>
            </a:extLst>
          </p:cNvPr>
          <p:cNvCxnSpPr>
            <a:cxnSpLocks/>
          </p:cNvCxnSpPr>
          <p:nvPr/>
        </p:nvCxnSpPr>
        <p:spPr>
          <a:xfrm>
            <a:off x="9131067" y="241697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1DE6569-932D-5B0D-4BC0-AC72F9B3E667}"/>
              </a:ext>
            </a:extLst>
          </p:cNvPr>
          <p:cNvCxnSpPr>
            <a:cxnSpLocks/>
          </p:cNvCxnSpPr>
          <p:nvPr/>
        </p:nvCxnSpPr>
        <p:spPr>
          <a:xfrm>
            <a:off x="9131067" y="350318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1E5831C-F083-94D4-2376-8C48AB32C258}"/>
              </a:ext>
            </a:extLst>
          </p:cNvPr>
          <p:cNvCxnSpPr>
            <a:cxnSpLocks/>
          </p:cNvCxnSpPr>
          <p:nvPr/>
        </p:nvCxnSpPr>
        <p:spPr>
          <a:xfrm>
            <a:off x="9131067" y="458939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3F780E8-5818-882B-B19D-341E3EA60E63}"/>
              </a:ext>
            </a:extLst>
          </p:cNvPr>
          <p:cNvCxnSpPr>
            <a:cxnSpLocks/>
          </p:cNvCxnSpPr>
          <p:nvPr/>
        </p:nvCxnSpPr>
        <p:spPr>
          <a:xfrm>
            <a:off x="9131067" y="567560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C2BEF4D-EB92-9078-3D7C-26FA3816809A}"/>
              </a:ext>
            </a:extLst>
          </p:cNvPr>
          <p:cNvCxnSpPr>
            <a:cxnSpLocks/>
          </p:cNvCxnSpPr>
          <p:nvPr/>
        </p:nvCxnSpPr>
        <p:spPr>
          <a:xfrm>
            <a:off x="9131067" y="133076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F9A3E11-EA5B-6F5C-7DC8-79392C6B75B8}"/>
              </a:ext>
            </a:extLst>
          </p:cNvPr>
          <p:cNvCxnSpPr>
            <a:cxnSpLocks/>
          </p:cNvCxnSpPr>
          <p:nvPr/>
        </p:nvCxnSpPr>
        <p:spPr>
          <a:xfrm>
            <a:off x="9131067" y="6761812"/>
            <a:ext cx="277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object 2">
            <a:extLst>
              <a:ext uri="{FF2B5EF4-FFF2-40B4-BE49-F238E27FC236}">
                <a16:creationId xmlns:a16="http://schemas.microsoft.com/office/drawing/2014/main" id="{35371A02-DE08-4A83-F74F-7D153065C5B3}"/>
              </a:ext>
            </a:extLst>
          </p:cNvPr>
          <p:cNvSpPr txBox="1"/>
          <p:nvPr/>
        </p:nvSpPr>
        <p:spPr>
          <a:xfrm>
            <a:off x="623888" y="657322"/>
            <a:ext cx="4151314" cy="408659"/>
          </a:xfrm>
          <a:prstGeom prst="rect">
            <a:avLst/>
          </a:prstGeom>
        </p:spPr>
        <p:txBody>
          <a:bodyPr vert="horz" wrap="square" lIns="0" tIns="23707" rIns="0" bIns="0" rtlCol="0">
            <a:spAutoFit/>
          </a:bodyPr>
          <a:lstStyle/>
          <a:p>
            <a:pPr marL="16933" marR="25399">
              <a:spcBef>
                <a:spcPts val="187"/>
              </a:spcBef>
            </a:pPr>
            <a:r>
              <a:rPr lang="en-GB" sz="2500" dirty="0">
                <a:solidFill>
                  <a:schemeClr val="bg1"/>
                </a:solidFill>
                <a:latin typeface="Helvetica Target Internet" panose="020B0403020202020204" pitchFamily="34" charset="0"/>
                <a:cs typeface="Arial" panose="020B0604020202020204" pitchFamily="34" charset="0"/>
              </a:rPr>
              <a:t>   Agility</a:t>
            </a:r>
          </a:p>
        </p:txBody>
      </p:sp>
      <p:sp>
        <p:nvSpPr>
          <p:cNvPr id="18" name="object 2">
            <a:extLst>
              <a:ext uri="{FF2B5EF4-FFF2-40B4-BE49-F238E27FC236}">
                <a16:creationId xmlns:a16="http://schemas.microsoft.com/office/drawing/2014/main" id="{A45B5E33-26D7-6BAD-0A77-1ADC0B88B2D6}"/>
              </a:ext>
            </a:extLst>
          </p:cNvPr>
          <p:cNvSpPr txBox="1"/>
          <p:nvPr/>
        </p:nvSpPr>
        <p:spPr>
          <a:xfrm>
            <a:off x="8856920" y="764227"/>
            <a:ext cx="3335079" cy="270160"/>
          </a:xfrm>
          <a:prstGeom prst="rect">
            <a:avLst/>
          </a:prstGeom>
        </p:spPr>
        <p:txBody>
          <a:bodyPr vert="horz" wrap="square" lIns="0" tIns="23707" rIns="0" bIns="0" rtlCol="0">
            <a:spAutoFit/>
          </a:bodyPr>
          <a:lstStyle/>
          <a:p>
            <a:pPr marL="16933" marR="25399" algn="ctr">
              <a:spcBef>
                <a:spcPts val="187"/>
              </a:spcBef>
            </a:pPr>
            <a:r>
              <a:rPr lang="en-GB" sz="1600">
                <a:latin typeface="Helvetica Light" panose="020B0403020202020204" pitchFamily="34" charset="0"/>
                <a:cs typeface="Arial" panose="020B0604020202020204" pitchFamily="34" charset="0"/>
              </a:rPr>
              <a:t>Score out of 10</a:t>
            </a:r>
          </a:p>
        </p:txBody>
      </p:sp>
      <p:sp>
        <p:nvSpPr>
          <p:cNvPr id="3" name="TextBox 2">
            <a:extLst>
              <a:ext uri="{FF2B5EF4-FFF2-40B4-BE49-F238E27FC236}">
                <a16:creationId xmlns:a16="http://schemas.microsoft.com/office/drawing/2014/main" id="{B7C4617E-1AB9-2B81-9154-7004A02C0656}"/>
              </a:ext>
            </a:extLst>
          </p:cNvPr>
          <p:cNvSpPr txBox="1"/>
          <p:nvPr/>
        </p:nvSpPr>
        <p:spPr>
          <a:xfrm>
            <a:off x="9131067" y="1330763"/>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4" name="TextBox 3">
            <a:extLst>
              <a:ext uri="{FF2B5EF4-FFF2-40B4-BE49-F238E27FC236}">
                <a16:creationId xmlns:a16="http://schemas.microsoft.com/office/drawing/2014/main" id="{1D1EAA4D-519D-3D16-D5AA-F89E1CB48E30}"/>
              </a:ext>
            </a:extLst>
          </p:cNvPr>
          <p:cNvSpPr txBox="1"/>
          <p:nvPr/>
        </p:nvSpPr>
        <p:spPr>
          <a:xfrm>
            <a:off x="9138459" y="2416971"/>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5" name="TextBox 4">
            <a:extLst>
              <a:ext uri="{FF2B5EF4-FFF2-40B4-BE49-F238E27FC236}">
                <a16:creationId xmlns:a16="http://schemas.microsoft.com/office/drawing/2014/main" id="{350FB80E-29F3-4AE9-52A7-1BD546A4A5C6}"/>
              </a:ext>
            </a:extLst>
          </p:cNvPr>
          <p:cNvSpPr txBox="1"/>
          <p:nvPr/>
        </p:nvSpPr>
        <p:spPr>
          <a:xfrm>
            <a:off x="9138459" y="3512499"/>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14" name="TextBox 13">
            <a:extLst>
              <a:ext uri="{FF2B5EF4-FFF2-40B4-BE49-F238E27FC236}">
                <a16:creationId xmlns:a16="http://schemas.microsoft.com/office/drawing/2014/main" id="{7BA84A91-130C-2A69-0F5F-59DF63A894AB}"/>
              </a:ext>
            </a:extLst>
          </p:cNvPr>
          <p:cNvSpPr txBox="1"/>
          <p:nvPr/>
        </p:nvSpPr>
        <p:spPr>
          <a:xfrm>
            <a:off x="9138459" y="4601814"/>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15" name="TextBox 14">
            <a:extLst>
              <a:ext uri="{FF2B5EF4-FFF2-40B4-BE49-F238E27FC236}">
                <a16:creationId xmlns:a16="http://schemas.microsoft.com/office/drawing/2014/main" id="{0F919B0D-03E4-7E7F-0C4A-5160F31E6ACE}"/>
              </a:ext>
            </a:extLst>
          </p:cNvPr>
          <p:cNvSpPr txBox="1"/>
          <p:nvPr/>
        </p:nvSpPr>
        <p:spPr>
          <a:xfrm>
            <a:off x="9138459" y="5691129"/>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pic>
        <p:nvPicPr>
          <p:cNvPr id="16" name="Picture 15" descr="Shape, circle&#10;&#10;Description automatically generated">
            <a:extLst>
              <a:ext uri="{FF2B5EF4-FFF2-40B4-BE49-F238E27FC236}">
                <a16:creationId xmlns:a16="http://schemas.microsoft.com/office/drawing/2014/main" id="{C8A4BFEC-C45C-0FD4-F7A7-3E594A3538E6}"/>
              </a:ext>
            </a:extLst>
          </p:cNvPr>
          <p:cNvPicPr>
            <a:picLocks noChangeAspect="1"/>
          </p:cNvPicPr>
          <p:nvPr/>
        </p:nvPicPr>
        <p:blipFill>
          <a:blip r:embed="rId2"/>
          <a:stretch>
            <a:fillRect/>
          </a:stretch>
        </p:blipFill>
        <p:spPr>
          <a:xfrm>
            <a:off x="623888" y="764227"/>
            <a:ext cx="234173" cy="234173"/>
          </a:xfrm>
          <a:prstGeom prst="rect">
            <a:avLst/>
          </a:prstGeom>
        </p:spPr>
      </p:pic>
    </p:spTree>
    <p:extLst>
      <p:ext uri="{BB962C8B-B14F-4D97-AF65-F5344CB8AC3E}">
        <p14:creationId xmlns:p14="http://schemas.microsoft.com/office/powerpoint/2010/main" val="2720746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8D0B60-4306-7E19-2378-1B62CD684363}"/>
              </a:ext>
            </a:extLst>
          </p:cNvPr>
          <p:cNvSpPr/>
          <p:nvPr/>
        </p:nvSpPr>
        <p:spPr>
          <a:xfrm>
            <a:off x="0" y="0"/>
            <a:ext cx="885692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Helvetica Light" panose="020B0403020202020204" pitchFamily="34" charset="0"/>
              <a:cs typeface="Arial" panose="020B0604020202020204" pitchFamily="34" charset="0"/>
            </a:endParaRPr>
          </a:p>
          <a:p>
            <a:pPr algn="ctr"/>
            <a:endParaRPr lang="en-DE" sz="2400"/>
          </a:p>
        </p:txBody>
      </p:sp>
      <p:sp>
        <p:nvSpPr>
          <p:cNvPr id="13" name="object 2">
            <a:extLst>
              <a:ext uri="{FF2B5EF4-FFF2-40B4-BE49-F238E27FC236}">
                <a16:creationId xmlns:a16="http://schemas.microsoft.com/office/drawing/2014/main" id="{6375B2A7-EC84-C341-B09C-71278984F786}"/>
              </a:ext>
            </a:extLst>
          </p:cNvPr>
          <p:cNvSpPr txBox="1"/>
          <p:nvPr/>
        </p:nvSpPr>
        <p:spPr>
          <a:xfrm>
            <a:off x="623889" y="1548000"/>
            <a:ext cx="7812086" cy="6128665"/>
          </a:xfrm>
          <a:prstGeom prst="rect">
            <a:avLst/>
          </a:prstGeom>
          <a:noFill/>
        </p:spPr>
        <p:txBody>
          <a:bodyPr vert="horz" wrap="square" lIns="0" tIns="0" rIns="0" bIns="0" rtlCol="0">
            <a:spAutoFit/>
          </a:bodyPr>
          <a:lstStyle/>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﻿Our working environment promotes collaboration.</a:t>
            </a:r>
            <a:br>
              <a:rPr lang="en-GB" sz="1600">
                <a:solidFill>
                  <a:schemeClr val="bg1"/>
                </a:solidFill>
                <a:latin typeface="Helvetica Target Internet" panose="020B0403020202020204" pitchFamily="34" charset="0"/>
                <a:cs typeface="Arial" panose="020B0604020202020204" pitchFamily="34" charset="0"/>
              </a:rPr>
            </a:br>
            <a:endParaRPr lang="en-GB" sz="1600">
              <a:solidFill>
                <a:schemeClr val="bg1"/>
              </a:solidFill>
              <a:latin typeface="Helvetica Target Internet" panose="020B0403020202020204" pitchFamily="34" charset="0"/>
              <a:cs typeface="Arial" panose="020B0604020202020204" pitchFamily="34" charset="0"/>
            </a:endParaRPr>
          </a:p>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We use open and co-working spaces to help our people to work across teams and functions to improve pace and speed of working. </a:t>
            </a:r>
          </a:p>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We use our working environment to reinforce our digital vision and update colleagues on progress and performance.</a:t>
            </a:r>
          </a:p>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﻿We use digital technology in the workplace to improve the day-to-day employee working experience. </a:t>
            </a:r>
          </a:p>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We have adapted our working environment to help us attract great digital talent.</a:t>
            </a:r>
          </a:p>
          <a:p>
            <a:pPr marR="25399">
              <a:lnSpc>
                <a:spcPct val="125000"/>
              </a:lnSpc>
              <a:spcBef>
                <a:spcPts val="3600"/>
              </a:spcBef>
            </a:pPr>
            <a:endParaRPr lang="en-GB" sz="1600">
              <a:solidFill>
                <a:schemeClr val="bg1"/>
              </a:solidFill>
              <a:latin typeface="Helvetica Target Internet" panose="020B0403020202020204" pitchFamily="34" charset="0"/>
              <a:cs typeface="Arial" panose="020B0604020202020204" pitchFamily="34" charset="0"/>
            </a:endParaRPr>
          </a:p>
          <a:p>
            <a:pPr marR="25399">
              <a:lnSpc>
                <a:spcPct val="125000"/>
              </a:lnSpc>
              <a:spcBef>
                <a:spcPts val="3600"/>
              </a:spcBef>
            </a:pPr>
            <a:endParaRPr lang="en-GB" sz="1600">
              <a:solidFill>
                <a:schemeClr val="bg1"/>
              </a:solidFill>
              <a:latin typeface="Helvetica Target Internet" panose="020B0403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3485B09F-89B3-AB34-1E73-5EE122EF98E7}"/>
              </a:ext>
            </a:extLst>
          </p:cNvPr>
          <p:cNvCxnSpPr>
            <a:cxnSpLocks/>
          </p:cNvCxnSpPr>
          <p:nvPr/>
        </p:nvCxnSpPr>
        <p:spPr>
          <a:xfrm>
            <a:off x="9131067" y="241697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224CEF6-03C6-CDAF-AAA3-F02EBAAB002A}"/>
              </a:ext>
            </a:extLst>
          </p:cNvPr>
          <p:cNvCxnSpPr>
            <a:cxnSpLocks/>
          </p:cNvCxnSpPr>
          <p:nvPr/>
        </p:nvCxnSpPr>
        <p:spPr>
          <a:xfrm>
            <a:off x="9131067" y="350318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D5E2424-A577-CFF9-DA28-0B2F3AB0DA4C}"/>
              </a:ext>
            </a:extLst>
          </p:cNvPr>
          <p:cNvCxnSpPr>
            <a:cxnSpLocks/>
          </p:cNvCxnSpPr>
          <p:nvPr/>
        </p:nvCxnSpPr>
        <p:spPr>
          <a:xfrm>
            <a:off x="9131067" y="458939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EE57A45-A302-84B5-875C-E5777ED56017}"/>
              </a:ext>
            </a:extLst>
          </p:cNvPr>
          <p:cNvCxnSpPr>
            <a:cxnSpLocks/>
          </p:cNvCxnSpPr>
          <p:nvPr/>
        </p:nvCxnSpPr>
        <p:spPr>
          <a:xfrm>
            <a:off x="9131067" y="567560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58FD0C3-EC68-C610-6DFB-221B067F47BE}"/>
              </a:ext>
            </a:extLst>
          </p:cNvPr>
          <p:cNvCxnSpPr>
            <a:cxnSpLocks/>
          </p:cNvCxnSpPr>
          <p:nvPr/>
        </p:nvCxnSpPr>
        <p:spPr>
          <a:xfrm>
            <a:off x="9131067" y="133076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4A6AB02-278B-59A9-D4E1-7A59DB675506}"/>
              </a:ext>
            </a:extLst>
          </p:cNvPr>
          <p:cNvCxnSpPr>
            <a:cxnSpLocks/>
          </p:cNvCxnSpPr>
          <p:nvPr/>
        </p:nvCxnSpPr>
        <p:spPr>
          <a:xfrm>
            <a:off x="9131067" y="6761812"/>
            <a:ext cx="277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object 2">
            <a:extLst>
              <a:ext uri="{FF2B5EF4-FFF2-40B4-BE49-F238E27FC236}">
                <a16:creationId xmlns:a16="http://schemas.microsoft.com/office/drawing/2014/main" id="{F3036B65-9D05-98B7-FB2E-35E9416C9C5B}"/>
              </a:ext>
            </a:extLst>
          </p:cNvPr>
          <p:cNvSpPr txBox="1"/>
          <p:nvPr/>
        </p:nvSpPr>
        <p:spPr>
          <a:xfrm>
            <a:off x="623888" y="657322"/>
            <a:ext cx="4151313" cy="408659"/>
          </a:xfrm>
          <a:prstGeom prst="rect">
            <a:avLst/>
          </a:prstGeom>
        </p:spPr>
        <p:txBody>
          <a:bodyPr vert="horz" wrap="square" lIns="0" tIns="23707" rIns="0" bIns="0" rtlCol="0">
            <a:spAutoFit/>
          </a:bodyPr>
          <a:lstStyle/>
          <a:p>
            <a:pPr marL="16933" marR="25399">
              <a:spcBef>
                <a:spcPts val="187"/>
              </a:spcBef>
            </a:pPr>
            <a:r>
              <a:rPr lang="en-GB" sz="2500" dirty="0">
                <a:solidFill>
                  <a:schemeClr val="bg1"/>
                </a:solidFill>
                <a:latin typeface="Helvetica Target Internet" panose="020B0403020202020204" pitchFamily="34" charset="0"/>
                <a:cs typeface="Arial" panose="020B0604020202020204" pitchFamily="34" charset="0"/>
              </a:rPr>
              <a:t>   Environment</a:t>
            </a:r>
          </a:p>
        </p:txBody>
      </p:sp>
      <p:sp>
        <p:nvSpPr>
          <p:cNvPr id="30" name="object 2">
            <a:extLst>
              <a:ext uri="{FF2B5EF4-FFF2-40B4-BE49-F238E27FC236}">
                <a16:creationId xmlns:a16="http://schemas.microsoft.com/office/drawing/2014/main" id="{AAFB4B48-B8FD-FB55-FF6C-AF52838821BD}"/>
              </a:ext>
            </a:extLst>
          </p:cNvPr>
          <p:cNvSpPr txBox="1"/>
          <p:nvPr/>
        </p:nvSpPr>
        <p:spPr>
          <a:xfrm>
            <a:off x="8856920" y="764227"/>
            <a:ext cx="3335079" cy="270160"/>
          </a:xfrm>
          <a:prstGeom prst="rect">
            <a:avLst/>
          </a:prstGeom>
        </p:spPr>
        <p:txBody>
          <a:bodyPr vert="horz" wrap="square" lIns="0" tIns="23707" rIns="0" bIns="0" rtlCol="0">
            <a:spAutoFit/>
          </a:bodyPr>
          <a:lstStyle/>
          <a:p>
            <a:pPr marL="16933" marR="25399" algn="ctr">
              <a:spcBef>
                <a:spcPts val="187"/>
              </a:spcBef>
            </a:pPr>
            <a:r>
              <a:rPr lang="en-GB" sz="1600">
                <a:latin typeface="Helvetica Light" panose="020B0403020202020204" pitchFamily="34" charset="0"/>
                <a:cs typeface="Arial" panose="020B0604020202020204" pitchFamily="34" charset="0"/>
              </a:rPr>
              <a:t>Score out of 10</a:t>
            </a:r>
          </a:p>
        </p:txBody>
      </p:sp>
      <p:sp>
        <p:nvSpPr>
          <p:cNvPr id="2" name="TextBox 1">
            <a:extLst>
              <a:ext uri="{FF2B5EF4-FFF2-40B4-BE49-F238E27FC236}">
                <a16:creationId xmlns:a16="http://schemas.microsoft.com/office/drawing/2014/main" id="{A9107E04-E517-9A72-42EB-B38C26DB03FE}"/>
              </a:ext>
            </a:extLst>
          </p:cNvPr>
          <p:cNvSpPr txBox="1"/>
          <p:nvPr/>
        </p:nvSpPr>
        <p:spPr>
          <a:xfrm>
            <a:off x="9131067" y="1330763"/>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3" name="TextBox 2">
            <a:extLst>
              <a:ext uri="{FF2B5EF4-FFF2-40B4-BE49-F238E27FC236}">
                <a16:creationId xmlns:a16="http://schemas.microsoft.com/office/drawing/2014/main" id="{BB6D876C-66C6-1EEC-6950-9616D9066EDD}"/>
              </a:ext>
            </a:extLst>
          </p:cNvPr>
          <p:cNvSpPr txBox="1"/>
          <p:nvPr/>
        </p:nvSpPr>
        <p:spPr>
          <a:xfrm>
            <a:off x="9138459" y="2416971"/>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4" name="TextBox 3">
            <a:extLst>
              <a:ext uri="{FF2B5EF4-FFF2-40B4-BE49-F238E27FC236}">
                <a16:creationId xmlns:a16="http://schemas.microsoft.com/office/drawing/2014/main" id="{0F041EB1-6D7A-6925-BA8F-7C6154A3B66E}"/>
              </a:ext>
            </a:extLst>
          </p:cNvPr>
          <p:cNvSpPr txBox="1"/>
          <p:nvPr/>
        </p:nvSpPr>
        <p:spPr>
          <a:xfrm>
            <a:off x="9138459" y="3512499"/>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6" name="TextBox 5">
            <a:extLst>
              <a:ext uri="{FF2B5EF4-FFF2-40B4-BE49-F238E27FC236}">
                <a16:creationId xmlns:a16="http://schemas.microsoft.com/office/drawing/2014/main" id="{41789C73-CA96-F25D-E22B-619997EA1260}"/>
              </a:ext>
            </a:extLst>
          </p:cNvPr>
          <p:cNvSpPr txBox="1"/>
          <p:nvPr/>
        </p:nvSpPr>
        <p:spPr>
          <a:xfrm>
            <a:off x="9138459" y="4601814"/>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7" name="TextBox 6">
            <a:extLst>
              <a:ext uri="{FF2B5EF4-FFF2-40B4-BE49-F238E27FC236}">
                <a16:creationId xmlns:a16="http://schemas.microsoft.com/office/drawing/2014/main" id="{3C69A4BA-86D0-460B-728D-D67828027F91}"/>
              </a:ext>
            </a:extLst>
          </p:cNvPr>
          <p:cNvSpPr txBox="1"/>
          <p:nvPr/>
        </p:nvSpPr>
        <p:spPr>
          <a:xfrm>
            <a:off x="9138459" y="5691129"/>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pic>
        <p:nvPicPr>
          <p:cNvPr id="8" name="Picture 7" descr="Shape, circle&#10;&#10;Description automatically generated">
            <a:extLst>
              <a:ext uri="{FF2B5EF4-FFF2-40B4-BE49-F238E27FC236}">
                <a16:creationId xmlns:a16="http://schemas.microsoft.com/office/drawing/2014/main" id="{144DD643-6233-FB49-FEF9-0B71F1A315A8}"/>
              </a:ext>
            </a:extLst>
          </p:cNvPr>
          <p:cNvPicPr>
            <a:picLocks noChangeAspect="1"/>
          </p:cNvPicPr>
          <p:nvPr/>
        </p:nvPicPr>
        <p:blipFill>
          <a:blip r:embed="rId2"/>
          <a:stretch>
            <a:fillRect/>
          </a:stretch>
        </p:blipFill>
        <p:spPr>
          <a:xfrm>
            <a:off x="623888" y="764227"/>
            <a:ext cx="234173" cy="234173"/>
          </a:xfrm>
          <a:prstGeom prst="rect">
            <a:avLst/>
          </a:prstGeom>
        </p:spPr>
      </p:pic>
    </p:spTree>
    <p:extLst>
      <p:ext uri="{BB962C8B-B14F-4D97-AF65-F5344CB8AC3E}">
        <p14:creationId xmlns:p14="http://schemas.microsoft.com/office/powerpoint/2010/main" val="2493339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C9014F9-219F-B213-980D-AB789B865F16}"/>
              </a:ext>
            </a:extLst>
          </p:cNvPr>
          <p:cNvSpPr/>
          <p:nvPr/>
        </p:nvSpPr>
        <p:spPr>
          <a:xfrm>
            <a:off x="0" y="0"/>
            <a:ext cx="885692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spcBef>
                <a:spcPts val="3600"/>
              </a:spcBef>
            </a:pPr>
            <a:endParaRPr lang="en-GB" sz="2400">
              <a:solidFill>
                <a:schemeClr val="bg1"/>
              </a:solidFill>
              <a:latin typeface="Helvetica Light" panose="020B0403020202020204" pitchFamily="34" charset="0"/>
              <a:cs typeface="Arial" panose="020B0604020202020204" pitchFamily="34" charset="0"/>
            </a:endParaRPr>
          </a:p>
          <a:p>
            <a:pPr algn="ctr">
              <a:lnSpc>
                <a:spcPct val="125000"/>
              </a:lnSpc>
              <a:spcBef>
                <a:spcPts val="3600"/>
              </a:spcBef>
            </a:pPr>
            <a:endParaRPr lang="en-DE" sz="2400"/>
          </a:p>
        </p:txBody>
      </p:sp>
      <p:sp>
        <p:nvSpPr>
          <p:cNvPr id="13" name="object 2">
            <a:extLst>
              <a:ext uri="{FF2B5EF4-FFF2-40B4-BE49-F238E27FC236}">
                <a16:creationId xmlns:a16="http://schemas.microsoft.com/office/drawing/2014/main" id="{6375B2A7-EC84-C341-B09C-71278984F786}"/>
              </a:ext>
            </a:extLst>
          </p:cNvPr>
          <p:cNvSpPr txBox="1"/>
          <p:nvPr/>
        </p:nvSpPr>
        <p:spPr>
          <a:xfrm>
            <a:off x="623888" y="1548000"/>
            <a:ext cx="7812088" cy="4897559"/>
          </a:xfrm>
          <a:prstGeom prst="rect">
            <a:avLst/>
          </a:prstGeom>
          <a:noFill/>
        </p:spPr>
        <p:txBody>
          <a:bodyPr vert="horz" wrap="square" lIns="0" tIns="0" rIns="0" bIns="0" rtlCol="0">
            <a:spAutoFit/>
          </a:bodyPr>
          <a:lstStyle/>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﻿We have clearly articulated the skills and talent needed in our business to make our digital ambitions a reality. </a:t>
            </a:r>
          </a:p>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We have overhauled our recruitment process to give us access to a wider pool of talent, and to identify the best digital candidates with greater certainty. </a:t>
            </a:r>
          </a:p>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We use a diverse and innovative range of learning approaches beyond the classroom, to appeal to a range of different learning types and take advantages of advances in learning technology.</a:t>
            </a:r>
          </a:p>
          <a:p>
            <a:pPr marR="25399">
              <a:lnSpc>
                <a:spcPct val="125000"/>
              </a:lnSpc>
              <a:spcBef>
                <a:spcPts val="1200"/>
              </a:spcBef>
            </a:pPr>
            <a:r>
              <a:rPr lang="en-GB" sz="1600">
                <a:solidFill>
                  <a:schemeClr val="bg1"/>
                </a:solidFill>
                <a:latin typeface="Helvetica Target Internet" panose="020B0403020202020204" pitchFamily="34" charset="0"/>
                <a:cs typeface="Arial" panose="020B0604020202020204" pitchFamily="34" charset="0"/>
              </a:rPr>
              <a:t>Our employees take their learning and development seriously, and work together with management to ensure it is given the time it warrants. </a:t>
            </a:r>
          </a:p>
          <a:p>
            <a:pPr marR="25399">
              <a:lnSpc>
                <a:spcPct val="125000"/>
              </a:lnSpc>
              <a:spcBef>
                <a:spcPts val="3600"/>
              </a:spcBef>
            </a:pPr>
            <a:r>
              <a:rPr lang="en-GB" sz="1600">
                <a:solidFill>
                  <a:schemeClr val="bg1"/>
                </a:solidFill>
                <a:latin typeface="Helvetica Target Internet" panose="020B0403020202020204" pitchFamily="34" charset="0"/>
                <a:cs typeface="Arial" panose="020B0604020202020204" pitchFamily="34" charset="0"/>
              </a:rPr>
              <a:t>We encourage experimentation and an environment where failure is not stigmatized, to help learning transfer to the business as soon as possible.</a:t>
            </a:r>
          </a:p>
        </p:txBody>
      </p:sp>
      <p:cxnSp>
        <p:nvCxnSpPr>
          <p:cNvPr id="11" name="Straight Connector 10">
            <a:extLst>
              <a:ext uri="{FF2B5EF4-FFF2-40B4-BE49-F238E27FC236}">
                <a16:creationId xmlns:a16="http://schemas.microsoft.com/office/drawing/2014/main" id="{D7FCBCE4-A5F7-69B2-74D7-29D6E5FDF2C3}"/>
              </a:ext>
            </a:extLst>
          </p:cNvPr>
          <p:cNvCxnSpPr>
            <a:cxnSpLocks/>
          </p:cNvCxnSpPr>
          <p:nvPr/>
        </p:nvCxnSpPr>
        <p:spPr>
          <a:xfrm>
            <a:off x="9131067" y="241697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6F9C4A9-2B4B-D3FD-B3F0-8A2A4F24150D}"/>
              </a:ext>
            </a:extLst>
          </p:cNvPr>
          <p:cNvCxnSpPr>
            <a:cxnSpLocks/>
          </p:cNvCxnSpPr>
          <p:nvPr/>
        </p:nvCxnSpPr>
        <p:spPr>
          <a:xfrm>
            <a:off x="9131067" y="350318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BAE2107-522B-5D8E-87F1-58EBCE6AFAD4}"/>
              </a:ext>
            </a:extLst>
          </p:cNvPr>
          <p:cNvCxnSpPr>
            <a:cxnSpLocks/>
          </p:cNvCxnSpPr>
          <p:nvPr/>
        </p:nvCxnSpPr>
        <p:spPr>
          <a:xfrm>
            <a:off x="9131067" y="458939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7DE0F8B-3B5A-067A-7720-43C1D021B3B0}"/>
              </a:ext>
            </a:extLst>
          </p:cNvPr>
          <p:cNvCxnSpPr>
            <a:cxnSpLocks/>
          </p:cNvCxnSpPr>
          <p:nvPr/>
        </p:nvCxnSpPr>
        <p:spPr>
          <a:xfrm>
            <a:off x="9131067" y="567560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CC4627C-458F-2293-4C6D-1EB15DF1A94B}"/>
              </a:ext>
            </a:extLst>
          </p:cNvPr>
          <p:cNvCxnSpPr>
            <a:cxnSpLocks/>
          </p:cNvCxnSpPr>
          <p:nvPr/>
        </p:nvCxnSpPr>
        <p:spPr>
          <a:xfrm>
            <a:off x="9131067" y="1330763"/>
            <a:ext cx="27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924047D-B94F-6CC1-FC45-56B3B65D5D2A}"/>
              </a:ext>
            </a:extLst>
          </p:cNvPr>
          <p:cNvCxnSpPr>
            <a:cxnSpLocks/>
          </p:cNvCxnSpPr>
          <p:nvPr/>
        </p:nvCxnSpPr>
        <p:spPr>
          <a:xfrm>
            <a:off x="9131067" y="6761812"/>
            <a:ext cx="277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object 2">
            <a:extLst>
              <a:ext uri="{FF2B5EF4-FFF2-40B4-BE49-F238E27FC236}">
                <a16:creationId xmlns:a16="http://schemas.microsoft.com/office/drawing/2014/main" id="{1A4BDAB9-65B5-DFAC-4710-E7E950DF8B41}"/>
              </a:ext>
            </a:extLst>
          </p:cNvPr>
          <p:cNvSpPr txBox="1"/>
          <p:nvPr/>
        </p:nvSpPr>
        <p:spPr>
          <a:xfrm>
            <a:off x="623888" y="657322"/>
            <a:ext cx="4151313" cy="408659"/>
          </a:xfrm>
          <a:prstGeom prst="rect">
            <a:avLst/>
          </a:prstGeom>
        </p:spPr>
        <p:txBody>
          <a:bodyPr vert="horz" wrap="square" lIns="0" tIns="23707" rIns="0" bIns="0" rtlCol="0">
            <a:spAutoFit/>
          </a:bodyPr>
          <a:lstStyle/>
          <a:p>
            <a:pPr marL="16933" marR="25399">
              <a:spcBef>
                <a:spcPts val="187"/>
              </a:spcBef>
            </a:pPr>
            <a:r>
              <a:rPr lang="en-GB" sz="2500" dirty="0">
                <a:solidFill>
                  <a:schemeClr val="bg1"/>
                </a:solidFill>
                <a:latin typeface="Helvetica Target Internet" panose="020B0403020202020204" pitchFamily="34" charset="0"/>
                <a:cs typeface="Arial" panose="020B0604020202020204" pitchFamily="34" charset="0"/>
              </a:rPr>
              <a:t>   Skills and Talent</a:t>
            </a:r>
          </a:p>
        </p:txBody>
      </p:sp>
      <p:sp>
        <p:nvSpPr>
          <p:cNvPr id="25" name="object 2">
            <a:extLst>
              <a:ext uri="{FF2B5EF4-FFF2-40B4-BE49-F238E27FC236}">
                <a16:creationId xmlns:a16="http://schemas.microsoft.com/office/drawing/2014/main" id="{A4C7FBD6-26A6-D6AD-80DB-B117429BE8B3}"/>
              </a:ext>
            </a:extLst>
          </p:cNvPr>
          <p:cNvSpPr txBox="1"/>
          <p:nvPr/>
        </p:nvSpPr>
        <p:spPr>
          <a:xfrm>
            <a:off x="8856920" y="764227"/>
            <a:ext cx="3335079" cy="270160"/>
          </a:xfrm>
          <a:prstGeom prst="rect">
            <a:avLst/>
          </a:prstGeom>
        </p:spPr>
        <p:txBody>
          <a:bodyPr vert="horz" wrap="square" lIns="0" tIns="23707" rIns="0" bIns="0" rtlCol="0">
            <a:spAutoFit/>
          </a:bodyPr>
          <a:lstStyle/>
          <a:p>
            <a:pPr marL="16933" marR="25399" algn="ctr">
              <a:spcBef>
                <a:spcPts val="187"/>
              </a:spcBef>
            </a:pPr>
            <a:r>
              <a:rPr lang="en-GB" sz="1600">
                <a:latin typeface="Helvetica Light" panose="020B0403020202020204" pitchFamily="34" charset="0"/>
                <a:cs typeface="Arial" panose="020B0604020202020204" pitchFamily="34" charset="0"/>
              </a:rPr>
              <a:t>Score out of 10</a:t>
            </a:r>
          </a:p>
        </p:txBody>
      </p:sp>
      <p:sp>
        <p:nvSpPr>
          <p:cNvPr id="2" name="TextBox 1">
            <a:extLst>
              <a:ext uri="{FF2B5EF4-FFF2-40B4-BE49-F238E27FC236}">
                <a16:creationId xmlns:a16="http://schemas.microsoft.com/office/drawing/2014/main" id="{DEA1F055-DFAA-841E-9191-289BB40816DE}"/>
              </a:ext>
            </a:extLst>
          </p:cNvPr>
          <p:cNvSpPr txBox="1"/>
          <p:nvPr/>
        </p:nvSpPr>
        <p:spPr>
          <a:xfrm>
            <a:off x="9131067" y="1330763"/>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3" name="TextBox 2">
            <a:extLst>
              <a:ext uri="{FF2B5EF4-FFF2-40B4-BE49-F238E27FC236}">
                <a16:creationId xmlns:a16="http://schemas.microsoft.com/office/drawing/2014/main" id="{250F663D-EDFB-12F9-CEEB-265AEDAB3EDF}"/>
              </a:ext>
            </a:extLst>
          </p:cNvPr>
          <p:cNvSpPr txBox="1"/>
          <p:nvPr/>
        </p:nvSpPr>
        <p:spPr>
          <a:xfrm>
            <a:off x="9138459" y="2416971"/>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4" name="TextBox 3">
            <a:extLst>
              <a:ext uri="{FF2B5EF4-FFF2-40B4-BE49-F238E27FC236}">
                <a16:creationId xmlns:a16="http://schemas.microsoft.com/office/drawing/2014/main" id="{7385BBF4-5F57-8BF6-55C9-C45310BB5C49}"/>
              </a:ext>
            </a:extLst>
          </p:cNvPr>
          <p:cNvSpPr txBox="1"/>
          <p:nvPr/>
        </p:nvSpPr>
        <p:spPr>
          <a:xfrm>
            <a:off x="9138459" y="3512499"/>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6" name="TextBox 5">
            <a:extLst>
              <a:ext uri="{FF2B5EF4-FFF2-40B4-BE49-F238E27FC236}">
                <a16:creationId xmlns:a16="http://schemas.microsoft.com/office/drawing/2014/main" id="{4F86022A-4B38-ACEB-943B-93D7D4DFD08B}"/>
              </a:ext>
            </a:extLst>
          </p:cNvPr>
          <p:cNvSpPr txBox="1"/>
          <p:nvPr/>
        </p:nvSpPr>
        <p:spPr>
          <a:xfrm>
            <a:off x="9138459" y="4601814"/>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sp>
        <p:nvSpPr>
          <p:cNvPr id="7" name="TextBox 6">
            <a:extLst>
              <a:ext uri="{FF2B5EF4-FFF2-40B4-BE49-F238E27FC236}">
                <a16:creationId xmlns:a16="http://schemas.microsoft.com/office/drawing/2014/main" id="{F45BE168-E344-033B-1CBF-0C036E95AA7E}"/>
              </a:ext>
            </a:extLst>
          </p:cNvPr>
          <p:cNvSpPr txBox="1"/>
          <p:nvPr/>
        </p:nvSpPr>
        <p:spPr>
          <a:xfrm>
            <a:off x="9138459" y="5691129"/>
            <a:ext cx="2772000" cy="1080000"/>
          </a:xfrm>
          <a:prstGeom prst="rect">
            <a:avLst/>
          </a:prstGeom>
          <a:noFill/>
        </p:spPr>
        <p:txBody>
          <a:bodyPr wrap="square" rtlCol="0">
            <a:spAutoFit/>
          </a:bodyPr>
          <a:lstStyle/>
          <a:p>
            <a:endParaRPr lang="en-DE" dirty="0">
              <a:latin typeface="Helvetica Light" panose="020B0403020202020204" pitchFamily="34" charset="0"/>
            </a:endParaRPr>
          </a:p>
        </p:txBody>
      </p:sp>
      <p:pic>
        <p:nvPicPr>
          <p:cNvPr id="8" name="Picture 7" descr="Shape, circle&#10;&#10;Description automatically generated">
            <a:extLst>
              <a:ext uri="{FF2B5EF4-FFF2-40B4-BE49-F238E27FC236}">
                <a16:creationId xmlns:a16="http://schemas.microsoft.com/office/drawing/2014/main" id="{D5A1D30B-38FF-EB75-70A1-EE31B2A10C8C}"/>
              </a:ext>
            </a:extLst>
          </p:cNvPr>
          <p:cNvPicPr>
            <a:picLocks noChangeAspect="1"/>
          </p:cNvPicPr>
          <p:nvPr/>
        </p:nvPicPr>
        <p:blipFill>
          <a:blip r:embed="rId2"/>
          <a:stretch>
            <a:fillRect/>
          </a:stretch>
        </p:blipFill>
        <p:spPr>
          <a:xfrm>
            <a:off x="623888" y="764227"/>
            <a:ext cx="234173" cy="234173"/>
          </a:xfrm>
          <a:prstGeom prst="rect">
            <a:avLst/>
          </a:prstGeom>
        </p:spPr>
      </p:pic>
    </p:spTree>
    <p:extLst>
      <p:ext uri="{BB962C8B-B14F-4D97-AF65-F5344CB8AC3E}">
        <p14:creationId xmlns:p14="http://schemas.microsoft.com/office/powerpoint/2010/main" val="1891682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45615E2-E6D8-B5A1-A90D-E1DA3BEECC60}"/>
              </a:ext>
            </a:extLst>
          </p:cNvPr>
          <p:cNvSpPr txBox="1"/>
          <p:nvPr/>
        </p:nvSpPr>
        <p:spPr>
          <a:xfrm>
            <a:off x="541867" y="2956776"/>
            <a:ext cx="8204200" cy="969496"/>
          </a:xfrm>
          <a:prstGeom prst="rect">
            <a:avLst/>
          </a:prstGeom>
          <a:noFill/>
        </p:spPr>
        <p:txBody>
          <a:bodyPr wrap="square" rtlCol="0">
            <a:spAutoFit/>
          </a:bodyPr>
          <a:lstStyle/>
          <a:p>
            <a:r>
              <a:rPr lang="en-GB" sz="2500" dirty="0">
                <a:solidFill>
                  <a:schemeClr val="bg1"/>
                </a:solidFill>
                <a:latin typeface="Helvetica Target Internet" panose="020B0403020202020204" pitchFamily="34" charset="0"/>
              </a:rPr>
              <a:t>    Audit statements</a:t>
            </a:r>
          </a:p>
          <a:p>
            <a:br>
              <a:rPr lang="en-US" sz="1600" dirty="0">
                <a:solidFill>
                  <a:schemeClr val="bg1"/>
                </a:solidFill>
                <a:latin typeface="Helvetica Target Internet" panose="020B0403020202020204" pitchFamily="34" charset="0"/>
              </a:rPr>
            </a:br>
            <a:r>
              <a:rPr lang="en-US" sz="1600" dirty="0">
                <a:solidFill>
                  <a:schemeClr val="bg1"/>
                </a:solidFill>
                <a:latin typeface="Helvetica Target Internet" panose="020B0403020202020204" pitchFamily="34" charset="0"/>
              </a:rPr>
              <a:t>Use next slides to score your </a:t>
            </a:r>
            <a:r>
              <a:rPr lang="en-US" sz="1600" dirty="0" err="1">
                <a:solidFill>
                  <a:schemeClr val="bg1"/>
                </a:solidFill>
                <a:latin typeface="Helvetica Target Internet" panose="020B0403020202020204" pitchFamily="34" charset="0"/>
              </a:rPr>
              <a:t>organisation</a:t>
            </a:r>
            <a:r>
              <a:rPr lang="en-US" sz="1600" dirty="0">
                <a:solidFill>
                  <a:schemeClr val="bg1"/>
                </a:solidFill>
                <a:latin typeface="Helvetica Target Internet" panose="020B0403020202020204" pitchFamily="34" charset="0"/>
              </a:rPr>
              <a:t> out of 10 for each     Readiness statement</a:t>
            </a:r>
            <a:endParaRPr lang="en-DE" sz="1600" dirty="0">
              <a:solidFill>
                <a:schemeClr val="bg1"/>
              </a:solidFill>
              <a:latin typeface="Helvetica Target Internet" panose="020B0403020202020204" pitchFamily="34" charset="0"/>
            </a:endParaRPr>
          </a:p>
        </p:txBody>
      </p:sp>
      <p:pic>
        <p:nvPicPr>
          <p:cNvPr id="3" name="Picture 2" descr="Shape, arrow&#10;&#10;Description automatically generated">
            <a:extLst>
              <a:ext uri="{FF2B5EF4-FFF2-40B4-BE49-F238E27FC236}">
                <a16:creationId xmlns:a16="http://schemas.microsoft.com/office/drawing/2014/main" id="{F052393E-0413-F5A0-D7B1-94655036E8DB}"/>
              </a:ext>
            </a:extLst>
          </p:cNvPr>
          <p:cNvPicPr>
            <a:picLocks noChangeAspect="1"/>
          </p:cNvPicPr>
          <p:nvPr/>
        </p:nvPicPr>
        <p:blipFill>
          <a:blip r:embed="rId2"/>
          <a:stretch>
            <a:fillRect/>
          </a:stretch>
        </p:blipFill>
        <p:spPr>
          <a:xfrm>
            <a:off x="637184" y="3067307"/>
            <a:ext cx="217058" cy="255272"/>
          </a:xfrm>
          <a:prstGeom prst="rect">
            <a:avLst/>
          </a:prstGeom>
        </p:spPr>
      </p:pic>
      <p:pic>
        <p:nvPicPr>
          <p:cNvPr id="6" name="Picture 5" descr="Shape, circle&#10;&#10;Description automatically generated">
            <a:extLst>
              <a:ext uri="{FF2B5EF4-FFF2-40B4-BE49-F238E27FC236}">
                <a16:creationId xmlns:a16="http://schemas.microsoft.com/office/drawing/2014/main" id="{9CB16670-3010-7FD0-79CF-3ACE892DC103}"/>
              </a:ext>
            </a:extLst>
          </p:cNvPr>
          <p:cNvPicPr>
            <a:picLocks noChangeAspect="1"/>
          </p:cNvPicPr>
          <p:nvPr/>
        </p:nvPicPr>
        <p:blipFill>
          <a:blip r:embed="rId3"/>
          <a:stretch>
            <a:fillRect/>
          </a:stretch>
        </p:blipFill>
        <p:spPr>
          <a:xfrm>
            <a:off x="6154743" y="3671184"/>
            <a:ext cx="154063" cy="154063"/>
          </a:xfrm>
          <a:prstGeom prst="rect">
            <a:avLst/>
          </a:prstGeom>
        </p:spPr>
      </p:pic>
    </p:spTree>
    <p:extLst>
      <p:ext uri="{BB962C8B-B14F-4D97-AF65-F5344CB8AC3E}">
        <p14:creationId xmlns:p14="http://schemas.microsoft.com/office/powerpoint/2010/main" val="669838833"/>
      </p:ext>
    </p:extLst>
  </p:cSld>
  <p:clrMapOvr>
    <a:masterClrMapping/>
  </p:clrMapOvr>
</p:sld>
</file>

<file path=ppt/theme/theme1.xml><?xml version="1.0" encoding="utf-8"?>
<a:theme xmlns:a="http://schemas.openxmlformats.org/drawingml/2006/main" name="Office Theme">
  <a:themeElements>
    <a:clrScheme name="TI Final">
      <a:dk1>
        <a:srgbClr val="1B1B1B"/>
      </a:dk1>
      <a:lt1>
        <a:srgbClr val="FFFFFF"/>
      </a:lt1>
      <a:dk2>
        <a:srgbClr val="2F5E5B"/>
      </a:dk2>
      <a:lt2>
        <a:srgbClr val="E7E6E6"/>
      </a:lt2>
      <a:accent1>
        <a:srgbClr val="2F5E5B"/>
      </a:accent1>
      <a:accent2>
        <a:srgbClr val="ADE041"/>
      </a:accent2>
      <a:accent3>
        <a:srgbClr val="5099A5"/>
      </a:accent3>
      <a:accent4>
        <a:srgbClr val="EAC2CE"/>
      </a:accent4>
      <a:accent5>
        <a:srgbClr val="D3555B"/>
      </a:accent5>
      <a:accent6>
        <a:srgbClr val="7164B9"/>
      </a:accent6>
      <a:hlink>
        <a:srgbClr val="7164B9"/>
      </a:hlink>
      <a:folHlink>
        <a:srgbClr val="777C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_Presentation_New_Final" id="{20041D4D-263A-C847-BD0F-65EA72F560B4}" vid="{48C68F0E-8634-A44B-9321-E217A651AC7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442304E071284B896186B57D1FA03E" ma:contentTypeVersion="12" ma:contentTypeDescription="Create a new document." ma:contentTypeScope="" ma:versionID="42c56cc7dbf3d2ef753cebba1fa0d102">
  <xsd:schema xmlns:xsd="http://www.w3.org/2001/XMLSchema" xmlns:xs="http://www.w3.org/2001/XMLSchema" xmlns:p="http://schemas.microsoft.com/office/2006/metadata/properties" xmlns:ns2="02014ea1-3623-40c4-bbef-a6e1d16796b6" xmlns:ns3="05714a3b-7e3b-418a-bce5-7f589f85981d" targetNamespace="http://schemas.microsoft.com/office/2006/metadata/properties" ma:root="true" ma:fieldsID="e055179dc1422d9273e5ae4724da9e00" ns2:_="" ns3:_="">
    <xsd:import namespace="02014ea1-3623-40c4-bbef-a6e1d16796b6"/>
    <xsd:import namespace="05714a3b-7e3b-418a-bce5-7f589f85981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014ea1-3623-40c4-bbef-a6e1d16796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5b33df7-de09-4f17-8de9-7c63c808d56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5714a3b-7e3b-418a-bce5-7f589f85981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f1e95685-beab-41f1-83bc-53f517c8c42d}" ma:internalName="TaxCatchAll" ma:showField="CatchAllData" ma:web="05714a3b-7e3b-418a-bce5-7f589f8598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2014ea1-3623-40c4-bbef-a6e1d16796b6">
      <Terms xmlns="http://schemas.microsoft.com/office/infopath/2007/PartnerControls"/>
    </lcf76f155ced4ddcb4097134ff3c332f>
    <TaxCatchAll xmlns="05714a3b-7e3b-418a-bce5-7f589f85981d" xsi:nil="true"/>
    <SharedWithUsers xmlns="05714a3b-7e3b-418a-bce5-7f589f85981d">
      <UserInfo>
        <DisplayName>Louise Crossley</DisplayName>
        <AccountId>18</AccountId>
        <AccountType/>
      </UserInfo>
    </SharedWithUsers>
  </documentManagement>
</p:properties>
</file>

<file path=customXml/itemProps1.xml><?xml version="1.0" encoding="utf-8"?>
<ds:datastoreItem xmlns:ds="http://schemas.openxmlformats.org/officeDocument/2006/customXml" ds:itemID="{658D3D87-0CCB-41BE-B699-19128D2AC3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014ea1-3623-40c4-bbef-a6e1d16796b6"/>
    <ds:schemaRef ds:uri="05714a3b-7e3b-418a-bce5-7f589f8598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90862B-DE49-4AD2-A497-85174E6DA13A}">
  <ds:schemaRefs>
    <ds:schemaRef ds:uri="http://schemas.microsoft.com/sharepoint/v3/contenttype/forms"/>
  </ds:schemaRefs>
</ds:datastoreItem>
</file>

<file path=customXml/itemProps3.xml><?xml version="1.0" encoding="utf-8"?>
<ds:datastoreItem xmlns:ds="http://schemas.openxmlformats.org/officeDocument/2006/customXml" ds:itemID="{696186C4-D546-47AA-AB81-9A3F535A247F}">
  <ds:schemaRefs>
    <ds:schemaRef ds:uri="http://schemas.microsoft.com/office/2006/documentManagement/types"/>
    <ds:schemaRef ds:uri="http://purl.org/dc/elements/1.1/"/>
    <ds:schemaRef ds:uri="http://purl.org/dc/terms/"/>
    <ds:schemaRef ds:uri="02014ea1-3623-40c4-bbef-a6e1d16796b6"/>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05714a3b-7e3b-418a-bce5-7f589f85981d"/>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1471</TotalTime>
  <Words>1849</Words>
  <Application>Microsoft Macintosh PowerPoint</Application>
  <PresentationFormat>Widescreen</PresentationFormat>
  <Paragraphs>159</Paragraphs>
  <Slides>29</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6" baseType="lpstr">
      <vt:lpstr>Arial</vt:lpstr>
      <vt:lpstr>Calibri</vt:lpstr>
      <vt:lpstr>Helvetica Light</vt:lpstr>
      <vt:lpstr>Helvetica Target Internet</vt:lpstr>
      <vt:lpstr>VerbMedium</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Scores</vt:lpstr>
      <vt:lpstr>PowerPoint Presentation</vt:lpstr>
      <vt:lpstr>   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Susana Rowles</dc:creator>
  <cp:lastModifiedBy>Louise Crossley</cp:lastModifiedBy>
  <cp:revision>8</cp:revision>
  <dcterms:created xsi:type="dcterms:W3CDTF">2023-03-16T09:21:11Z</dcterms:created>
  <dcterms:modified xsi:type="dcterms:W3CDTF">2023-03-28T13:49:25Z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0x01010037442304E071284B896186B57D1FA03E</vt:lpwstr>
  </property>
  <property fmtid="{D5CDD505-2E9C-101B-9397-08002B2CF9AE}" pid="3" name="MediaServiceImageTags">
    <vt:lpwstr/>
  </property>
</Properties>
</file>