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92" r:id="rId5"/>
    <p:sldId id="293" r:id="rId6"/>
    <p:sldId id="294" r:id="rId7"/>
    <p:sldId id="324" r:id="rId8"/>
    <p:sldId id="295" r:id="rId9"/>
    <p:sldId id="296" r:id="rId10"/>
    <p:sldId id="325" r:id="rId11"/>
    <p:sldId id="326" r:id="rId12"/>
    <p:sldId id="299" r:id="rId13"/>
    <p:sldId id="300" r:id="rId14"/>
    <p:sldId id="267" r:id="rId15"/>
    <p:sldId id="308" r:id="rId16"/>
    <p:sldId id="301" r:id="rId17"/>
    <p:sldId id="302" r:id="rId18"/>
    <p:sldId id="303" r:id="rId19"/>
    <p:sldId id="304" r:id="rId20"/>
    <p:sldId id="305" r:id="rId21"/>
    <p:sldId id="306" r:id="rId22"/>
    <p:sldId id="313" r:id="rId23"/>
    <p:sldId id="307" r:id="rId24"/>
    <p:sldId id="309" r:id="rId25"/>
    <p:sldId id="310" r:id="rId26"/>
    <p:sldId id="311" r:id="rId27"/>
    <p:sldId id="312" r:id="rId28"/>
    <p:sldId id="327" r:id="rId29"/>
    <p:sldId id="282"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7287" userDrawn="1">
          <p15:clr>
            <a:srgbClr val="A4A3A4"/>
          </p15:clr>
        </p15:guide>
        <p15:guide id="3" orient="horz" pos="935" userDrawn="1">
          <p15:clr>
            <a:srgbClr val="A4A3A4"/>
          </p15:clr>
        </p15:guide>
        <p15:guide id="5" pos="393" userDrawn="1">
          <p15:clr>
            <a:srgbClr val="A4A3A4"/>
          </p15:clr>
        </p15:guide>
        <p15:guide id="6" orient="horz" pos="436" userDrawn="1">
          <p15:clr>
            <a:srgbClr val="A4A3A4"/>
          </p15:clr>
        </p15:guide>
        <p15:guide id="7" pos="2116" userDrawn="1">
          <p15:clr>
            <a:srgbClr val="A4A3A4"/>
          </p15:clr>
        </p15:guide>
        <p15:guide id="8" pos="3840" userDrawn="1">
          <p15:clr>
            <a:srgbClr val="A4A3A4"/>
          </p15:clr>
        </p15:guide>
        <p15:guide id="9" pos="55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64B9"/>
    <a:srgbClr val="2F3F47"/>
    <a:srgbClr val="DC9A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E1767-F9A2-C64C-88F7-8291C6A7BFF8}" v="154" dt="2023-03-22T19:33:45.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08"/>
    <p:restoredTop sz="96327"/>
  </p:normalViewPr>
  <p:slideViewPr>
    <p:cSldViewPr snapToGrid="0" showGuides="1">
      <p:cViewPr>
        <p:scale>
          <a:sx n="170" d="100"/>
          <a:sy n="170" d="100"/>
        </p:scale>
        <p:origin x="1232" y="544"/>
      </p:cViewPr>
      <p:guideLst>
        <p:guide orient="horz" pos="2772"/>
        <p:guide pos="7287"/>
        <p:guide orient="horz" pos="935"/>
        <p:guide pos="393"/>
        <p:guide orient="horz" pos="436"/>
        <p:guide pos="2116"/>
        <p:guide pos="3840"/>
        <p:guide pos="55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Rowles" userId="015e2be5-08ba-4945-aa24-cfc06b840535" providerId="ADAL" clId="{C342A81D-931F-EF46-A64D-7582BDF04CA2}"/>
    <pc:docChg chg="modSld">
      <pc:chgData name="Susana Rowles" userId="015e2be5-08ba-4945-aa24-cfc06b840535" providerId="ADAL" clId="{C342A81D-931F-EF46-A64D-7582BDF04CA2}" dt="2023-03-16T12:16:04.303" v="17" actId="14100"/>
      <pc:docMkLst>
        <pc:docMk/>
      </pc:docMkLst>
      <pc:sldChg chg="modSp mod">
        <pc:chgData name="Susana Rowles" userId="015e2be5-08ba-4945-aa24-cfc06b840535" providerId="ADAL" clId="{C342A81D-931F-EF46-A64D-7582BDF04CA2}" dt="2023-03-16T12:14:25.453" v="15" actId="1038"/>
        <pc:sldMkLst>
          <pc:docMk/>
          <pc:sldMk cId="3589875129" sldId="296"/>
        </pc:sldMkLst>
        <pc:spChg chg="mod">
          <ac:chgData name="Susana Rowles" userId="015e2be5-08ba-4945-aa24-cfc06b840535" providerId="ADAL" clId="{C342A81D-931F-EF46-A64D-7582BDF04CA2}" dt="2023-03-16T12:14:13.290" v="2" actId="255"/>
          <ac:spMkLst>
            <pc:docMk/>
            <pc:sldMk cId="3589875129" sldId="296"/>
            <ac:spMk id="7" creationId="{7A0EA7F8-13F2-E512-77E3-C0AA07D12298}"/>
          </ac:spMkLst>
        </pc:spChg>
        <pc:graphicFrameChg chg="mod modGraphic">
          <ac:chgData name="Susana Rowles" userId="015e2be5-08ba-4945-aa24-cfc06b840535" providerId="ADAL" clId="{C342A81D-931F-EF46-A64D-7582BDF04CA2}" dt="2023-03-16T12:14:25.453" v="15" actId="1038"/>
          <ac:graphicFrameMkLst>
            <pc:docMk/>
            <pc:sldMk cId="3589875129" sldId="296"/>
            <ac:graphicFrameMk id="3" creationId="{7E30EF90-2D18-C1ED-5ADF-18CC4F5BC6D6}"/>
          </ac:graphicFrameMkLst>
        </pc:graphicFrameChg>
      </pc:sldChg>
      <pc:sldChg chg="modSp mod">
        <pc:chgData name="Susana Rowles" userId="015e2be5-08ba-4945-aa24-cfc06b840535" providerId="ADAL" clId="{C342A81D-931F-EF46-A64D-7582BDF04CA2}" dt="2023-03-16T12:16:04.303" v="17" actId="14100"/>
        <pc:sldMkLst>
          <pc:docMk/>
          <pc:sldMk cId="468419271" sldId="313"/>
        </pc:sldMkLst>
        <pc:picChg chg="mod">
          <ac:chgData name="Susana Rowles" userId="015e2be5-08ba-4945-aa24-cfc06b840535" providerId="ADAL" clId="{C342A81D-931F-EF46-A64D-7582BDF04CA2}" dt="2023-03-16T12:16:04.303" v="17" actId="14100"/>
          <ac:picMkLst>
            <pc:docMk/>
            <pc:sldMk cId="468419271" sldId="313"/>
            <ac:picMk id="3" creationId="{9580F2EB-666C-9B23-961F-EE9E24F46F76}"/>
          </ac:picMkLst>
        </pc:picChg>
      </pc:sldChg>
    </pc:docChg>
  </pc:docChgLst>
  <pc:docChgLst>
    <pc:chgData name="Susana Rowles" userId="015e2be5-08ba-4945-aa24-cfc06b840535" providerId="ADAL" clId="{884E1767-F9A2-C64C-88F7-8291C6A7BFF8}"/>
    <pc:docChg chg="undo custSel addSld delSld modSld sldOrd modMainMaster">
      <pc:chgData name="Susana Rowles" userId="015e2be5-08ba-4945-aa24-cfc06b840535" providerId="ADAL" clId="{884E1767-F9A2-C64C-88F7-8291C6A7BFF8}" dt="2023-03-23T16:56:21.546" v="4035" actId="2696"/>
      <pc:docMkLst>
        <pc:docMk/>
      </pc:docMkLst>
      <pc:sldChg chg="addSp delSp modSp mod">
        <pc:chgData name="Susana Rowles" userId="015e2be5-08ba-4945-aa24-cfc06b840535" providerId="ADAL" clId="{884E1767-F9A2-C64C-88F7-8291C6A7BFF8}" dt="2023-03-22T17:29:07.833" v="1424" actId="20577"/>
        <pc:sldMkLst>
          <pc:docMk/>
          <pc:sldMk cId="0" sldId="267"/>
        </pc:sldMkLst>
        <pc:spChg chg="mod">
          <ac:chgData name="Susana Rowles" userId="015e2be5-08ba-4945-aa24-cfc06b840535" providerId="ADAL" clId="{884E1767-F9A2-C64C-88F7-8291C6A7BFF8}" dt="2023-03-20T23:13:44.724" v="28" actId="255"/>
          <ac:spMkLst>
            <pc:docMk/>
            <pc:sldMk cId="0" sldId="267"/>
            <ac:spMk id="2" creationId="{00000000-0000-0000-0000-000000000000}"/>
          </ac:spMkLst>
        </pc:spChg>
        <pc:spChg chg="mod">
          <ac:chgData name="Susana Rowles" userId="015e2be5-08ba-4945-aa24-cfc06b840535" providerId="ADAL" clId="{884E1767-F9A2-C64C-88F7-8291C6A7BFF8}" dt="2023-03-22T17:29:07.833" v="1424" actId="20577"/>
          <ac:spMkLst>
            <pc:docMk/>
            <pc:sldMk cId="0" sldId="267"/>
            <ac:spMk id="10" creationId="{020483C8-375D-FB59-FB03-0BB77CD9A3FD}"/>
          </ac:spMkLst>
        </pc:spChg>
        <pc:picChg chg="add mod">
          <ac:chgData name="Susana Rowles" userId="015e2be5-08ba-4945-aa24-cfc06b840535" providerId="ADAL" clId="{884E1767-F9A2-C64C-88F7-8291C6A7BFF8}" dt="2023-03-22T17:23:56.958" v="1394" actId="1076"/>
          <ac:picMkLst>
            <pc:docMk/>
            <pc:sldMk cId="0" sldId="267"/>
            <ac:picMk id="4" creationId="{12D302CB-AF83-A21E-0CBF-80357A995319}"/>
          </ac:picMkLst>
        </pc:picChg>
        <pc:picChg chg="del">
          <ac:chgData name="Susana Rowles" userId="015e2be5-08ba-4945-aa24-cfc06b840535" providerId="ADAL" clId="{884E1767-F9A2-C64C-88F7-8291C6A7BFF8}" dt="2023-03-22T17:23:47.352" v="1390" actId="478"/>
          <ac:picMkLst>
            <pc:docMk/>
            <pc:sldMk cId="0" sldId="267"/>
            <ac:picMk id="12" creationId="{2D02B2F2-561D-AF4F-9B65-B5885D18ACD9}"/>
          </ac:picMkLst>
        </pc:picChg>
      </pc:sldChg>
      <pc:sldChg chg="modSp del mod">
        <pc:chgData name="Susana Rowles" userId="015e2be5-08ba-4945-aa24-cfc06b840535" providerId="ADAL" clId="{884E1767-F9A2-C64C-88F7-8291C6A7BFF8}" dt="2023-03-22T19:21:44.678" v="3310" actId="2696"/>
        <pc:sldMkLst>
          <pc:docMk/>
          <pc:sldMk cId="0" sldId="281"/>
        </pc:sldMkLst>
        <pc:spChg chg="mod">
          <ac:chgData name="Susana Rowles" userId="015e2be5-08ba-4945-aa24-cfc06b840535" providerId="ADAL" clId="{884E1767-F9A2-C64C-88F7-8291C6A7BFF8}" dt="2023-03-22T18:02:29.539" v="1940" actId="207"/>
          <ac:spMkLst>
            <pc:docMk/>
            <pc:sldMk cId="0" sldId="281"/>
            <ac:spMk id="4" creationId="{00000000-0000-0000-0000-000000000000}"/>
          </ac:spMkLst>
        </pc:spChg>
        <pc:spChg chg="mod">
          <ac:chgData name="Susana Rowles" userId="015e2be5-08ba-4945-aa24-cfc06b840535" providerId="ADAL" clId="{884E1767-F9A2-C64C-88F7-8291C6A7BFF8}" dt="2023-03-22T18:02:29.539" v="1940" actId="207"/>
          <ac:spMkLst>
            <pc:docMk/>
            <pc:sldMk cId="0" sldId="281"/>
            <ac:spMk id="5" creationId="{00000000-0000-0000-0000-000000000000}"/>
          </ac:spMkLst>
        </pc:spChg>
        <pc:spChg chg="mod">
          <ac:chgData name="Susana Rowles" userId="015e2be5-08ba-4945-aa24-cfc06b840535" providerId="ADAL" clId="{884E1767-F9A2-C64C-88F7-8291C6A7BFF8}" dt="2023-03-22T18:02:29.539" v="1940" actId="207"/>
          <ac:spMkLst>
            <pc:docMk/>
            <pc:sldMk cId="0" sldId="281"/>
            <ac:spMk id="6" creationId="{00000000-0000-0000-0000-000000000000}"/>
          </ac:spMkLst>
        </pc:spChg>
        <pc:spChg chg="mod">
          <ac:chgData name="Susana Rowles" userId="015e2be5-08ba-4945-aa24-cfc06b840535" providerId="ADAL" clId="{884E1767-F9A2-C64C-88F7-8291C6A7BFF8}" dt="2023-03-22T18:02:29.539" v="1940" actId="207"/>
          <ac:spMkLst>
            <pc:docMk/>
            <pc:sldMk cId="0" sldId="281"/>
            <ac:spMk id="7" creationId="{00000000-0000-0000-0000-000000000000}"/>
          </ac:spMkLst>
        </pc:spChg>
        <pc:spChg chg="mod">
          <ac:chgData name="Susana Rowles" userId="015e2be5-08ba-4945-aa24-cfc06b840535" providerId="ADAL" clId="{884E1767-F9A2-C64C-88F7-8291C6A7BFF8}" dt="2023-03-22T18:02:29.539" v="1940" actId="207"/>
          <ac:spMkLst>
            <pc:docMk/>
            <pc:sldMk cId="0" sldId="281"/>
            <ac:spMk id="8" creationId="{00000000-0000-0000-0000-000000000000}"/>
          </ac:spMkLst>
        </pc:spChg>
        <pc:spChg chg="mod">
          <ac:chgData name="Susana Rowles" userId="015e2be5-08ba-4945-aa24-cfc06b840535" providerId="ADAL" clId="{884E1767-F9A2-C64C-88F7-8291C6A7BFF8}" dt="2023-03-22T18:02:29.539" v="1940" actId="207"/>
          <ac:spMkLst>
            <pc:docMk/>
            <pc:sldMk cId="0" sldId="281"/>
            <ac:spMk id="9" creationId="{00000000-0000-0000-0000-000000000000}"/>
          </ac:spMkLst>
        </pc:spChg>
        <pc:spChg chg="mod">
          <ac:chgData name="Susana Rowles" userId="015e2be5-08ba-4945-aa24-cfc06b840535" providerId="ADAL" clId="{884E1767-F9A2-C64C-88F7-8291C6A7BFF8}" dt="2023-03-20T23:16:55.323" v="81" actId="255"/>
          <ac:spMkLst>
            <pc:docMk/>
            <pc:sldMk cId="0" sldId="281"/>
            <ac:spMk id="10" creationId="{00000000-0000-0000-0000-000000000000}"/>
          </ac:spMkLst>
        </pc:spChg>
        <pc:spChg chg="mod">
          <ac:chgData name="Susana Rowles" userId="015e2be5-08ba-4945-aa24-cfc06b840535" providerId="ADAL" clId="{884E1767-F9A2-C64C-88F7-8291C6A7BFF8}" dt="2023-03-22T18:02:29.539" v="1940" actId="207"/>
          <ac:spMkLst>
            <pc:docMk/>
            <pc:sldMk cId="0" sldId="281"/>
            <ac:spMk id="11" creationId="{00000000-0000-0000-0000-000000000000}"/>
          </ac:spMkLst>
        </pc:spChg>
        <pc:spChg chg="mod">
          <ac:chgData name="Susana Rowles" userId="015e2be5-08ba-4945-aa24-cfc06b840535" providerId="ADAL" clId="{884E1767-F9A2-C64C-88F7-8291C6A7BFF8}" dt="2023-03-20T23:16:55.323" v="81" actId="255"/>
          <ac:spMkLst>
            <pc:docMk/>
            <pc:sldMk cId="0" sldId="281"/>
            <ac:spMk id="12" creationId="{00000000-0000-0000-0000-000000000000}"/>
          </ac:spMkLst>
        </pc:spChg>
        <pc:spChg chg="mod">
          <ac:chgData name="Susana Rowles" userId="015e2be5-08ba-4945-aa24-cfc06b840535" providerId="ADAL" clId="{884E1767-F9A2-C64C-88F7-8291C6A7BFF8}" dt="2023-03-20T23:16:46.784" v="79" actId="1076"/>
          <ac:spMkLst>
            <pc:docMk/>
            <pc:sldMk cId="0" sldId="281"/>
            <ac:spMk id="16" creationId="{32133129-B2B0-5EA2-B050-1CDCA52D8276}"/>
          </ac:spMkLst>
        </pc:spChg>
        <pc:spChg chg="mod">
          <ac:chgData name="Susana Rowles" userId="015e2be5-08ba-4945-aa24-cfc06b840535" providerId="ADAL" clId="{884E1767-F9A2-C64C-88F7-8291C6A7BFF8}" dt="2023-03-20T23:16:55.323" v="81" actId="255"/>
          <ac:spMkLst>
            <pc:docMk/>
            <pc:sldMk cId="0" sldId="281"/>
            <ac:spMk id="17" creationId="{7AAAD9F5-0B18-7851-AB45-A3CB47FC8131}"/>
          </ac:spMkLst>
        </pc:spChg>
      </pc:sldChg>
      <pc:sldChg chg="addSp delSp modSp mod">
        <pc:chgData name="Susana Rowles" userId="015e2be5-08ba-4945-aa24-cfc06b840535" providerId="ADAL" clId="{884E1767-F9A2-C64C-88F7-8291C6A7BFF8}" dt="2023-03-23T16:54:36.630" v="3923" actId="20577"/>
        <pc:sldMkLst>
          <pc:docMk/>
          <pc:sldMk cId="0" sldId="282"/>
        </pc:sldMkLst>
        <pc:spChg chg="add del">
          <ac:chgData name="Susana Rowles" userId="015e2be5-08ba-4945-aa24-cfc06b840535" providerId="ADAL" clId="{884E1767-F9A2-C64C-88F7-8291C6A7BFF8}" dt="2023-03-22T19:22:11.637" v="3314" actId="22"/>
          <ac:spMkLst>
            <pc:docMk/>
            <pc:sldMk cId="0" sldId="282"/>
            <ac:spMk id="6" creationId="{E99AE1E7-3BB9-86D6-40B9-BFC5C78543DE}"/>
          </ac:spMkLst>
        </pc:spChg>
        <pc:spChg chg="mod">
          <ac:chgData name="Susana Rowles" userId="015e2be5-08ba-4945-aa24-cfc06b840535" providerId="ADAL" clId="{884E1767-F9A2-C64C-88F7-8291C6A7BFF8}" dt="2023-03-23T16:54:10.762" v="3917" actId="20577"/>
          <ac:spMkLst>
            <pc:docMk/>
            <pc:sldMk cId="0" sldId="282"/>
            <ac:spMk id="11" creationId="{52FFAC48-4F95-3C81-2664-87CAAD5524BD}"/>
          </ac:spMkLst>
        </pc:spChg>
        <pc:spChg chg="mod">
          <ac:chgData name="Susana Rowles" userId="015e2be5-08ba-4945-aa24-cfc06b840535" providerId="ADAL" clId="{884E1767-F9A2-C64C-88F7-8291C6A7BFF8}" dt="2023-03-22T19:33:45.652" v="3915" actId="164"/>
          <ac:spMkLst>
            <pc:docMk/>
            <pc:sldMk cId="0" sldId="282"/>
            <ac:spMk id="14" creationId="{1E89F1ED-6334-4EB2-5E3F-0650ED79B0A7}"/>
          </ac:spMkLst>
        </pc:spChg>
        <pc:grpChg chg="del mod">
          <ac:chgData name="Susana Rowles" userId="015e2be5-08ba-4945-aa24-cfc06b840535" providerId="ADAL" clId="{884E1767-F9A2-C64C-88F7-8291C6A7BFF8}" dt="2023-03-22T19:26:40.544" v="3888" actId="478"/>
          <ac:grpSpMkLst>
            <pc:docMk/>
            <pc:sldMk cId="0" sldId="282"/>
            <ac:grpSpMk id="3" creationId="{00000000-0000-0000-0000-000000000000}"/>
          </ac:grpSpMkLst>
        </pc:grpChg>
        <pc:grpChg chg="add mod">
          <ac:chgData name="Susana Rowles" userId="015e2be5-08ba-4945-aa24-cfc06b840535" providerId="ADAL" clId="{884E1767-F9A2-C64C-88F7-8291C6A7BFF8}" dt="2023-03-22T19:33:45.652" v="3915" actId="164"/>
          <ac:grpSpMkLst>
            <pc:docMk/>
            <pc:sldMk cId="0" sldId="282"/>
            <ac:grpSpMk id="13" creationId="{13CB1D2B-DC55-1DBA-3141-8A8F79386FA4}"/>
          </ac:grpSpMkLst>
        </pc:grpChg>
        <pc:graphicFrameChg chg="add mod modGraphic">
          <ac:chgData name="Susana Rowles" userId="015e2be5-08ba-4945-aa24-cfc06b840535" providerId="ADAL" clId="{884E1767-F9A2-C64C-88F7-8291C6A7BFF8}" dt="2023-03-23T16:54:36.630" v="3923" actId="20577"/>
          <ac:graphicFrameMkLst>
            <pc:docMk/>
            <pc:sldMk cId="0" sldId="282"/>
            <ac:graphicFrameMk id="12" creationId="{9A871F7B-21F8-63B9-929F-4D81C605F844}"/>
          </ac:graphicFrameMkLst>
        </pc:graphicFrameChg>
      </pc:sldChg>
      <pc:sldChg chg="addSp delSp modSp mod">
        <pc:chgData name="Susana Rowles" userId="015e2be5-08ba-4945-aa24-cfc06b840535" providerId="ADAL" clId="{884E1767-F9A2-C64C-88F7-8291C6A7BFF8}" dt="2023-03-22T15:43:23.775" v="825" actId="14100"/>
        <pc:sldMkLst>
          <pc:docMk/>
          <pc:sldMk cId="529975023" sldId="292"/>
        </pc:sldMkLst>
        <pc:picChg chg="del">
          <ac:chgData name="Susana Rowles" userId="015e2be5-08ba-4945-aa24-cfc06b840535" providerId="ADAL" clId="{884E1767-F9A2-C64C-88F7-8291C6A7BFF8}" dt="2023-03-20T23:20:54.146" v="135" actId="478"/>
          <ac:picMkLst>
            <pc:docMk/>
            <pc:sldMk cId="529975023" sldId="292"/>
            <ac:picMk id="3" creationId="{86559A06-DF9C-ACFE-AA45-4782BCCB5E13}"/>
          </ac:picMkLst>
        </pc:picChg>
        <pc:picChg chg="add mod">
          <ac:chgData name="Susana Rowles" userId="015e2be5-08ba-4945-aa24-cfc06b840535" providerId="ADAL" clId="{884E1767-F9A2-C64C-88F7-8291C6A7BFF8}" dt="2023-03-22T15:43:23.775" v="825" actId="14100"/>
          <ac:picMkLst>
            <pc:docMk/>
            <pc:sldMk cId="529975023" sldId="292"/>
            <ac:picMk id="3" creationId="{C54CA2B6-56E3-A250-475A-D6C076E40B4C}"/>
          </ac:picMkLst>
        </pc:picChg>
        <pc:picChg chg="add mod">
          <ac:chgData name="Susana Rowles" userId="015e2be5-08ba-4945-aa24-cfc06b840535" providerId="ADAL" clId="{884E1767-F9A2-C64C-88F7-8291C6A7BFF8}" dt="2023-03-20T23:21:24.262" v="238" actId="1036"/>
          <ac:picMkLst>
            <pc:docMk/>
            <pc:sldMk cId="529975023" sldId="292"/>
            <ac:picMk id="4" creationId="{9E6A6F99-2C2A-4A86-7130-5DDD5F852364}"/>
          </ac:picMkLst>
        </pc:picChg>
        <pc:picChg chg="add mod">
          <ac:chgData name="Susana Rowles" userId="015e2be5-08ba-4945-aa24-cfc06b840535" providerId="ADAL" clId="{884E1767-F9A2-C64C-88F7-8291C6A7BFF8}" dt="2023-03-20T23:21:41.800" v="239"/>
          <ac:picMkLst>
            <pc:docMk/>
            <pc:sldMk cId="529975023" sldId="292"/>
            <ac:picMk id="5" creationId="{E03B3938-7C83-303C-8225-AAC13541BC84}"/>
          </ac:picMkLst>
        </pc:picChg>
      </pc:sldChg>
      <pc:sldChg chg="addSp delSp modSp mod">
        <pc:chgData name="Susana Rowles" userId="015e2be5-08ba-4945-aa24-cfc06b840535" providerId="ADAL" clId="{884E1767-F9A2-C64C-88F7-8291C6A7BFF8}" dt="2023-03-22T17:43:46.954" v="1513" actId="1037"/>
        <pc:sldMkLst>
          <pc:docMk/>
          <pc:sldMk cId="0" sldId="293"/>
        </pc:sldMkLst>
        <pc:spChg chg="mod">
          <ac:chgData name="Susana Rowles" userId="015e2be5-08ba-4945-aa24-cfc06b840535" providerId="ADAL" clId="{884E1767-F9A2-C64C-88F7-8291C6A7BFF8}" dt="2023-03-22T17:43:37.304" v="1498" actId="20577"/>
          <ac:spMkLst>
            <pc:docMk/>
            <pc:sldMk cId="0" sldId="293"/>
            <ac:spMk id="2" creationId="{00000000-0000-0000-0000-000000000000}"/>
          </ac:spMkLst>
        </pc:spChg>
        <pc:spChg chg="add mod">
          <ac:chgData name="Susana Rowles" userId="015e2be5-08ba-4945-aa24-cfc06b840535" providerId="ADAL" clId="{884E1767-F9A2-C64C-88F7-8291C6A7BFF8}" dt="2023-03-22T17:43:46.954" v="1513" actId="1037"/>
          <ac:spMkLst>
            <pc:docMk/>
            <pc:sldMk cId="0" sldId="293"/>
            <ac:spMk id="4" creationId="{6ACCEAA7-1816-ED47-4901-F45E4D202691}"/>
          </ac:spMkLst>
        </pc:spChg>
        <pc:picChg chg="add del mod">
          <ac:chgData name="Susana Rowles" userId="015e2be5-08ba-4945-aa24-cfc06b840535" providerId="ADAL" clId="{884E1767-F9A2-C64C-88F7-8291C6A7BFF8}" dt="2023-03-22T15:46:27.869" v="827" actId="478"/>
          <ac:picMkLst>
            <pc:docMk/>
            <pc:sldMk cId="0" sldId="293"/>
            <ac:picMk id="3" creationId="{3E43B6E7-0D9D-B3E5-6083-F559076FFA65}"/>
          </ac:picMkLst>
        </pc:picChg>
      </pc:sldChg>
      <pc:sldChg chg="addSp delSp modSp mod">
        <pc:chgData name="Susana Rowles" userId="015e2be5-08ba-4945-aa24-cfc06b840535" providerId="ADAL" clId="{884E1767-F9A2-C64C-88F7-8291C6A7BFF8}" dt="2023-03-22T17:44:26.770" v="1538" actId="1037"/>
        <pc:sldMkLst>
          <pc:docMk/>
          <pc:sldMk cId="441811429" sldId="294"/>
        </pc:sldMkLst>
        <pc:spChg chg="del mod">
          <ac:chgData name="Susana Rowles" userId="015e2be5-08ba-4945-aa24-cfc06b840535" providerId="ADAL" clId="{884E1767-F9A2-C64C-88F7-8291C6A7BFF8}" dt="2023-03-21T15:27:53.759" v="474" actId="478"/>
          <ac:spMkLst>
            <pc:docMk/>
            <pc:sldMk cId="441811429" sldId="294"/>
            <ac:spMk id="2" creationId="{00000000-0000-0000-0000-000000000000}"/>
          </ac:spMkLst>
        </pc:spChg>
        <pc:spChg chg="add mod">
          <ac:chgData name="Susana Rowles" userId="015e2be5-08ba-4945-aa24-cfc06b840535" providerId="ADAL" clId="{884E1767-F9A2-C64C-88F7-8291C6A7BFF8}" dt="2023-03-22T17:44:26.770" v="1538" actId="1037"/>
          <ac:spMkLst>
            <pc:docMk/>
            <pc:sldMk cId="441811429" sldId="294"/>
            <ac:spMk id="2" creationId="{9FF28826-E809-52C0-318E-E850232CF7B2}"/>
          </ac:spMkLst>
        </pc:spChg>
        <pc:spChg chg="mod">
          <ac:chgData name="Susana Rowles" userId="015e2be5-08ba-4945-aa24-cfc06b840535" providerId="ADAL" clId="{884E1767-F9A2-C64C-88F7-8291C6A7BFF8}" dt="2023-03-22T17:44:23.125" v="1534" actId="1036"/>
          <ac:spMkLst>
            <pc:docMk/>
            <pc:sldMk cId="441811429" sldId="294"/>
            <ac:spMk id="7" creationId="{7A0EA7F8-13F2-E512-77E3-C0AA07D12298}"/>
          </ac:spMkLst>
        </pc:spChg>
        <pc:picChg chg="mod">
          <ac:chgData name="Susana Rowles" userId="015e2be5-08ba-4945-aa24-cfc06b840535" providerId="ADAL" clId="{884E1767-F9A2-C64C-88F7-8291C6A7BFF8}" dt="2023-03-20T23:12:20.117" v="12" actId="1076"/>
          <ac:picMkLst>
            <pc:docMk/>
            <pc:sldMk cId="441811429" sldId="294"/>
            <ac:picMk id="8" creationId="{5FE6FC08-2B94-20FA-695C-25D9E49DEF37}"/>
          </ac:picMkLst>
        </pc:picChg>
      </pc:sldChg>
      <pc:sldChg chg="addSp delSp modSp mod modClrScheme chgLayout">
        <pc:chgData name="Susana Rowles" userId="015e2be5-08ba-4945-aa24-cfc06b840535" providerId="ADAL" clId="{884E1767-F9A2-C64C-88F7-8291C6A7BFF8}" dt="2023-03-22T17:43:17.481" v="1487" actId="1035"/>
        <pc:sldMkLst>
          <pc:docMk/>
          <pc:sldMk cId="1575375066" sldId="295"/>
        </pc:sldMkLst>
        <pc:spChg chg="mod">
          <ac:chgData name="Susana Rowles" userId="015e2be5-08ba-4945-aa24-cfc06b840535" providerId="ADAL" clId="{884E1767-F9A2-C64C-88F7-8291C6A7BFF8}" dt="2023-03-21T15:33:19.481" v="591" actId="14100"/>
          <ac:spMkLst>
            <pc:docMk/>
            <pc:sldMk cId="1575375066" sldId="295"/>
            <ac:spMk id="2" creationId="{00000000-0000-0000-0000-000000000000}"/>
          </ac:spMkLst>
        </pc:spChg>
        <pc:spChg chg="add mod">
          <ac:chgData name="Susana Rowles" userId="015e2be5-08ba-4945-aa24-cfc06b840535" providerId="ADAL" clId="{884E1767-F9A2-C64C-88F7-8291C6A7BFF8}" dt="2023-03-22T17:43:17.481" v="1487" actId="1035"/>
          <ac:spMkLst>
            <pc:docMk/>
            <pc:sldMk cId="1575375066" sldId="295"/>
            <ac:spMk id="3" creationId="{4D0F92D0-BBE4-C12B-92F2-BD59E2F7D145}"/>
          </ac:spMkLst>
        </pc:spChg>
        <pc:spChg chg="add del mod ord">
          <ac:chgData name="Susana Rowles" userId="015e2be5-08ba-4945-aa24-cfc06b840535" providerId="ADAL" clId="{884E1767-F9A2-C64C-88F7-8291C6A7BFF8}" dt="2023-03-21T15:33:00.084" v="581" actId="478"/>
          <ac:spMkLst>
            <pc:docMk/>
            <pc:sldMk cId="1575375066" sldId="295"/>
            <ac:spMk id="4" creationId="{F12E88E3-E037-4915-BB37-320BCE9CE6FF}"/>
          </ac:spMkLst>
        </pc:spChg>
        <pc:spChg chg="mod ord">
          <ac:chgData name="Susana Rowles" userId="015e2be5-08ba-4945-aa24-cfc06b840535" providerId="ADAL" clId="{884E1767-F9A2-C64C-88F7-8291C6A7BFF8}" dt="2023-03-21T15:32:56.047" v="580" actId="700"/>
          <ac:spMkLst>
            <pc:docMk/>
            <pc:sldMk cId="1575375066" sldId="295"/>
            <ac:spMk id="5" creationId="{00000000-0000-0000-0000-000000000000}"/>
          </ac:spMkLst>
        </pc:spChg>
        <pc:spChg chg="del mod">
          <ac:chgData name="Susana Rowles" userId="015e2be5-08ba-4945-aa24-cfc06b840535" providerId="ADAL" clId="{884E1767-F9A2-C64C-88F7-8291C6A7BFF8}" dt="2023-03-21T15:27:32.641" v="471" actId="478"/>
          <ac:spMkLst>
            <pc:docMk/>
            <pc:sldMk cId="1575375066" sldId="295"/>
            <ac:spMk id="7" creationId="{7A0EA7F8-13F2-E512-77E3-C0AA07D12298}"/>
          </ac:spMkLst>
        </pc:spChg>
        <pc:grpChg chg="del">
          <ac:chgData name="Susana Rowles" userId="015e2be5-08ba-4945-aa24-cfc06b840535" providerId="ADAL" clId="{884E1767-F9A2-C64C-88F7-8291C6A7BFF8}" dt="2023-03-21T15:27:34.184" v="472" actId="478"/>
          <ac:grpSpMkLst>
            <pc:docMk/>
            <pc:sldMk cId="1575375066" sldId="295"/>
            <ac:grpSpMk id="8" creationId="{59764D4E-6D50-CC37-EC98-5A00884CDAF0}"/>
          </ac:grpSpMkLst>
        </pc:grpChg>
      </pc:sldChg>
      <pc:sldChg chg="addSp delSp modSp mod">
        <pc:chgData name="Susana Rowles" userId="015e2be5-08ba-4945-aa24-cfc06b840535" providerId="ADAL" clId="{884E1767-F9A2-C64C-88F7-8291C6A7BFF8}" dt="2023-03-22T16:39:50.654" v="1202" actId="14100"/>
        <pc:sldMkLst>
          <pc:docMk/>
          <pc:sldMk cId="3589875129" sldId="296"/>
        </pc:sldMkLst>
        <pc:spChg chg="add mod">
          <ac:chgData name="Susana Rowles" userId="015e2be5-08ba-4945-aa24-cfc06b840535" providerId="ADAL" clId="{884E1767-F9A2-C64C-88F7-8291C6A7BFF8}" dt="2023-03-22T16:39:30.258" v="1197" actId="1037"/>
          <ac:spMkLst>
            <pc:docMk/>
            <pc:sldMk cId="3589875129" sldId="296"/>
            <ac:spMk id="2" creationId="{DD0DA637-94A7-7828-8340-325796B87022}"/>
          </ac:spMkLst>
        </pc:spChg>
        <pc:spChg chg="mod">
          <ac:chgData name="Susana Rowles" userId="015e2be5-08ba-4945-aa24-cfc06b840535" providerId="ADAL" clId="{884E1767-F9A2-C64C-88F7-8291C6A7BFF8}" dt="2023-03-21T15:33:57.107" v="596" actId="207"/>
          <ac:spMkLst>
            <pc:docMk/>
            <pc:sldMk cId="3589875129" sldId="296"/>
            <ac:spMk id="7" creationId="{7A0EA7F8-13F2-E512-77E3-C0AA07D12298}"/>
          </ac:spMkLst>
        </pc:spChg>
        <pc:spChg chg="add mod">
          <ac:chgData name="Susana Rowles" userId="015e2be5-08ba-4945-aa24-cfc06b840535" providerId="ADAL" clId="{884E1767-F9A2-C64C-88F7-8291C6A7BFF8}" dt="2023-03-22T16:39:36.304" v="1198" actId="14100"/>
          <ac:spMkLst>
            <pc:docMk/>
            <pc:sldMk cId="3589875129" sldId="296"/>
            <ac:spMk id="12" creationId="{D7C1024E-3605-8128-8C3E-D1171C3E3A79}"/>
          </ac:spMkLst>
        </pc:spChg>
        <pc:spChg chg="add del mod">
          <ac:chgData name="Susana Rowles" userId="015e2be5-08ba-4945-aa24-cfc06b840535" providerId="ADAL" clId="{884E1767-F9A2-C64C-88F7-8291C6A7BFF8}" dt="2023-03-21T15:38:04.542" v="686" actId="478"/>
          <ac:spMkLst>
            <pc:docMk/>
            <pc:sldMk cId="3589875129" sldId="296"/>
            <ac:spMk id="13" creationId="{A1E7A88D-1962-DDB2-0753-D2CEF7F5C325}"/>
          </ac:spMkLst>
        </pc:spChg>
        <pc:spChg chg="add mod">
          <ac:chgData name="Susana Rowles" userId="015e2be5-08ba-4945-aa24-cfc06b840535" providerId="ADAL" clId="{884E1767-F9A2-C64C-88F7-8291C6A7BFF8}" dt="2023-03-21T15:46:26.545" v="814" actId="208"/>
          <ac:spMkLst>
            <pc:docMk/>
            <pc:sldMk cId="3589875129" sldId="296"/>
            <ac:spMk id="14" creationId="{2568C9B7-3FEE-9B98-F108-A3985A217B07}"/>
          </ac:spMkLst>
        </pc:spChg>
        <pc:spChg chg="add mod">
          <ac:chgData name="Susana Rowles" userId="015e2be5-08ba-4945-aa24-cfc06b840535" providerId="ADAL" clId="{884E1767-F9A2-C64C-88F7-8291C6A7BFF8}" dt="2023-03-21T15:46:26.545" v="814" actId="208"/>
          <ac:spMkLst>
            <pc:docMk/>
            <pc:sldMk cId="3589875129" sldId="296"/>
            <ac:spMk id="15" creationId="{ED9773F8-89B1-6E04-5E13-FE3707A4A0C4}"/>
          </ac:spMkLst>
        </pc:spChg>
        <pc:spChg chg="add mod">
          <ac:chgData name="Susana Rowles" userId="015e2be5-08ba-4945-aa24-cfc06b840535" providerId="ADAL" clId="{884E1767-F9A2-C64C-88F7-8291C6A7BFF8}" dt="2023-03-21T15:46:26.545" v="814" actId="208"/>
          <ac:spMkLst>
            <pc:docMk/>
            <pc:sldMk cId="3589875129" sldId="296"/>
            <ac:spMk id="16" creationId="{CF4BD0F1-3868-97A1-1DB9-BAD679CC3A10}"/>
          </ac:spMkLst>
        </pc:spChg>
        <pc:spChg chg="add mod">
          <ac:chgData name="Susana Rowles" userId="015e2be5-08ba-4945-aa24-cfc06b840535" providerId="ADAL" clId="{884E1767-F9A2-C64C-88F7-8291C6A7BFF8}" dt="2023-03-21T15:46:26.545" v="814" actId="208"/>
          <ac:spMkLst>
            <pc:docMk/>
            <pc:sldMk cId="3589875129" sldId="296"/>
            <ac:spMk id="17" creationId="{1072815A-8A03-5DDA-1F14-B3A438624A0C}"/>
          </ac:spMkLst>
        </pc:spChg>
        <pc:spChg chg="add mod">
          <ac:chgData name="Susana Rowles" userId="015e2be5-08ba-4945-aa24-cfc06b840535" providerId="ADAL" clId="{884E1767-F9A2-C64C-88F7-8291C6A7BFF8}" dt="2023-03-22T16:39:45.572" v="1201" actId="20577"/>
          <ac:spMkLst>
            <pc:docMk/>
            <pc:sldMk cId="3589875129" sldId="296"/>
            <ac:spMk id="18" creationId="{75439539-C411-2F73-A727-FE9DEEDB97E2}"/>
          </ac:spMkLst>
        </pc:spChg>
        <pc:spChg chg="add del mod">
          <ac:chgData name="Susana Rowles" userId="015e2be5-08ba-4945-aa24-cfc06b840535" providerId="ADAL" clId="{884E1767-F9A2-C64C-88F7-8291C6A7BFF8}" dt="2023-03-21T15:40:03.488" v="753" actId="478"/>
          <ac:spMkLst>
            <pc:docMk/>
            <pc:sldMk cId="3589875129" sldId="296"/>
            <ac:spMk id="20" creationId="{5A30AF43-1CBA-C78C-712F-49980E31903E}"/>
          </ac:spMkLst>
        </pc:spChg>
        <pc:spChg chg="add mod">
          <ac:chgData name="Susana Rowles" userId="015e2be5-08ba-4945-aa24-cfc06b840535" providerId="ADAL" clId="{884E1767-F9A2-C64C-88F7-8291C6A7BFF8}" dt="2023-03-22T16:39:50.654" v="1202" actId="14100"/>
          <ac:spMkLst>
            <pc:docMk/>
            <pc:sldMk cId="3589875129" sldId="296"/>
            <ac:spMk id="21" creationId="{F2E764DA-D55A-425A-AA9A-5E0FC13A846C}"/>
          </ac:spMkLst>
        </pc:spChg>
        <pc:spChg chg="add del mod">
          <ac:chgData name="Susana Rowles" userId="015e2be5-08ba-4945-aa24-cfc06b840535" providerId="ADAL" clId="{884E1767-F9A2-C64C-88F7-8291C6A7BFF8}" dt="2023-03-21T15:43:18.686" v="782" actId="478"/>
          <ac:spMkLst>
            <pc:docMk/>
            <pc:sldMk cId="3589875129" sldId="296"/>
            <ac:spMk id="36" creationId="{99620553-D523-6620-5E4A-5C36F028253B}"/>
          </ac:spMkLst>
        </pc:spChg>
        <pc:graphicFrameChg chg="del mod modGraphic">
          <ac:chgData name="Susana Rowles" userId="015e2be5-08ba-4945-aa24-cfc06b840535" providerId="ADAL" clId="{884E1767-F9A2-C64C-88F7-8291C6A7BFF8}" dt="2023-03-21T15:39:39.001" v="747" actId="478"/>
          <ac:graphicFrameMkLst>
            <pc:docMk/>
            <pc:sldMk cId="3589875129" sldId="296"/>
            <ac:graphicFrameMk id="3" creationId="{7E30EF90-2D18-C1ED-5ADF-18CC4F5BC6D6}"/>
          </ac:graphicFrameMkLst>
        </pc:graphicFrameChg>
        <pc:cxnChg chg="add mod">
          <ac:chgData name="Susana Rowles" userId="015e2be5-08ba-4945-aa24-cfc06b840535" providerId="ADAL" clId="{884E1767-F9A2-C64C-88F7-8291C6A7BFF8}" dt="2023-03-21T15:45:26.964" v="808" actId="14100"/>
          <ac:cxnSpMkLst>
            <pc:docMk/>
            <pc:sldMk cId="3589875129" sldId="296"/>
            <ac:cxnSpMk id="4" creationId="{D8BA701D-5581-CC3A-175C-D6624151A3CE}"/>
          </ac:cxnSpMkLst>
        </pc:cxnChg>
        <pc:cxnChg chg="add mod">
          <ac:chgData name="Susana Rowles" userId="015e2be5-08ba-4945-aa24-cfc06b840535" providerId="ADAL" clId="{884E1767-F9A2-C64C-88F7-8291C6A7BFF8}" dt="2023-03-21T15:45:30.164" v="809" actId="14100"/>
          <ac:cxnSpMkLst>
            <pc:docMk/>
            <pc:sldMk cId="3589875129" sldId="296"/>
            <ac:cxnSpMk id="6" creationId="{4CB8883D-3EE8-3F33-3A35-2F2A4A15962F}"/>
          </ac:cxnSpMkLst>
        </pc:cxnChg>
        <pc:cxnChg chg="add mod">
          <ac:chgData name="Susana Rowles" userId="015e2be5-08ba-4945-aa24-cfc06b840535" providerId="ADAL" clId="{884E1767-F9A2-C64C-88F7-8291C6A7BFF8}" dt="2023-03-21T15:45:32.731" v="810" actId="14100"/>
          <ac:cxnSpMkLst>
            <pc:docMk/>
            <pc:sldMk cId="3589875129" sldId="296"/>
            <ac:cxnSpMk id="8" creationId="{A8364FFA-0C47-C88C-3532-2640B66ABA13}"/>
          </ac:cxnSpMkLst>
        </pc:cxnChg>
        <pc:cxnChg chg="add del mod">
          <ac:chgData name="Susana Rowles" userId="015e2be5-08ba-4945-aa24-cfc06b840535" providerId="ADAL" clId="{884E1767-F9A2-C64C-88F7-8291C6A7BFF8}" dt="2023-03-21T15:40:14.191" v="756" actId="478"/>
          <ac:cxnSpMkLst>
            <pc:docMk/>
            <pc:sldMk cId="3589875129" sldId="296"/>
            <ac:cxnSpMk id="9" creationId="{0711A579-12EC-A9CF-9DBE-22CE7B1A4A0C}"/>
          </ac:cxnSpMkLst>
        </pc:cxnChg>
        <pc:cxnChg chg="add mod">
          <ac:chgData name="Susana Rowles" userId="015e2be5-08ba-4945-aa24-cfc06b840535" providerId="ADAL" clId="{884E1767-F9A2-C64C-88F7-8291C6A7BFF8}" dt="2023-03-21T15:45:23.218" v="807" actId="14100"/>
          <ac:cxnSpMkLst>
            <pc:docMk/>
            <pc:sldMk cId="3589875129" sldId="296"/>
            <ac:cxnSpMk id="10" creationId="{8DBB0901-99DF-B2EB-BA6D-D92D31CE89EA}"/>
          </ac:cxnSpMkLst>
        </pc:cxnChg>
        <pc:cxnChg chg="add del mod">
          <ac:chgData name="Susana Rowles" userId="015e2be5-08ba-4945-aa24-cfc06b840535" providerId="ADAL" clId="{884E1767-F9A2-C64C-88F7-8291C6A7BFF8}" dt="2023-03-21T15:45:36.516" v="811" actId="14100"/>
          <ac:cxnSpMkLst>
            <pc:docMk/>
            <pc:sldMk cId="3589875129" sldId="296"/>
            <ac:cxnSpMk id="11" creationId="{D8539F48-AD8B-6857-3269-4D7B194B6BDF}"/>
          </ac:cxnSpMkLst>
        </pc:cxnChg>
      </pc:sldChg>
      <pc:sldChg chg="modSp del mod">
        <pc:chgData name="Susana Rowles" userId="015e2be5-08ba-4945-aa24-cfc06b840535" providerId="ADAL" clId="{884E1767-F9A2-C64C-88F7-8291C6A7BFF8}" dt="2023-03-22T16:40:44.422" v="1231" actId="2696"/>
        <pc:sldMkLst>
          <pc:docMk/>
          <pc:sldMk cId="4055486375" sldId="297"/>
        </pc:sldMkLst>
        <pc:graphicFrameChg chg="modGraphic">
          <ac:chgData name="Susana Rowles" userId="015e2be5-08ba-4945-aa24-cfc06b840535" providerId="ADAL" clId="{884E1767-F9A2-C64C-88F7-8291C6A7BFF8}" dt="2023-03-20T23:12:39.291" v="14" actId="403"/>
          <ac:graphicFrameMkLst>
            <pc:docMk/>
            <pc:sldMk cId="4055486375" sldId="297"/>
            <ac:graphicFrameMk id="3" creationId="{7E30EF90-2D18-C1ED-5ADF-18CC4F5BC6D6}"/>
          </ac:graphicFrameMkLst>
        </pc:graphicFrameChg>
      </pc:sldChg>
      <pc:sldChg chg="modSp del mod">
        <pc:chgData name="Susana Rowles" userId="015e2be5-08ba-4945-aa24-cfc06b840535" providerId="ADAL" clId="{884E1767-F9A2-C64C-88F7-8291C6A7BFF8}" dt="2023-03-22T16:42:09.861" v="1274" actId="2696"/>
        <pc:sldMkLst>
          <pc:docMk/>
          <pc:sldMk cId="832119494" sldId="298"/>
        </pc:sldMkLst>
        <pc:graphicFrameChg chg="modGraphic">
          <ac:chgData name="Susana Rowles" userId="015e2be5-08ba-4945-aa24-cfc06b840535" providerId="ADAL" clId="{884E1767-F9A2-C64C-88F7-8291C6A7BFF8}" dt="2023-03-20T23:12:51.082" v="15" actId="255"/>
          <ac:graphicFrameMkLst>
            <pc:docMk/>
            <pc:sldMk cId="832119494" sldId="298"/>
            <ac:graphicFrameMk id="3" creationId="{7E30EF90-2D18-C1ED-5ADF-18CC4F5BC6D6}"/>
          </ac:graphicFrameMkLst>
        </pc:graphicFrameChg>
      </pc:sldChg>
      <pc:sldChg chg="addSp delSp modSp mod">
        <pc:chgData name="Susana Rowles" userId="015e2be5-08ba-4945-aa24-cfc06b840535" providerId="ADAL" clId="{884E1767-F9A2-C64C-88F7-8291C6A7BFF8}" dt="2023-03-22T17:44:37.711" v="1544" actId="1035"/>
        <pc:sldMkLst>
          <pc:docMk/>
          <pc:sldMk cId="3596615514" sldId="299"/>
        </pc:sldMkLst>
        <pc:spChg chg="mod">
          <ac:chgData name="Susana Rowles" userId="015e2be5-08ba-4945-aa24-cfc06b840535" providerId="ADAL" clId="{884E1767-F9A2-C64C-88F7-8291C6A7BFF8}" dt="2023-03-22T16:45:03.918" v="1332" actId="20577"/>
          <ac:spMkLst>
            <pc:docMk/>
            <pc:sldMk cId="3596615514" sldId="299"/>
            <ac:spMk id="2" creationId="{00000000-0000-0000-0000-000000000000}"/>
          </ac:spMkLst>
        </pc:spChg>
        <pc:spChg chg="add mod">
          <ac:chgData name="Susana Rowles" userId="015e2be5-08ba-4945-aa24-cfc06b840535" providerId="ADAL" clId="{884E1767-F9A2-C64C-88F7-8291C6A7BFF8}" dt="2023-03-22T17:44:37.711" v="1544" actId="1035"/>
          <ac:spMkLst>
            <pc:docMk/>
            <pc:sldMk cId="3596615514" sldId="299"/>
            <ac:spMk id="4" creationId="{17C9704D-E2EC-9068-5A1B-7A9129A740C0}"/>
          </ac:spMkLst>
        </pc:spChg>
        <pc:spChg chg="del mod">
          <ac:chgData name="Susana Rowles" userId="015e2be5-08ba-4945-aa24-cfc06b840535" providerId="ADAL" clId="{884E1767-F9A2-C64C-88F7-8291C6A7BFF8}" dt="2023-03-22T16:43:28.582" v="1293" actId="478"/>
          <ac:spMkLst>
            <pc:docMk/>
            <pc:sldMk cId="3596615514" sldId="299"/>
            <ac:spMk id="7" creationId="{7A0EA7F8-13F2-E512-77E3-C0AA07D12298}"/>
          </ac:spMkLst>
        </pc:spChg>
        <pc:picChg chg="del">
          <ac:chgData name="Susana Rowles" userId="015e2be5-08ba-4945-aa24-cfc06b840535" providerId="ADAL" clId="{884E1767-F9A2-C64C-88F7-8291C6A7BFF8}" dt="2023-03-22T16:42:29.934" v="1275" actId="478"/>
          <ac:picMkLst>
            <pc:docMk/>
            <pc:sldMk cId="3596615514" sldId="299"/>
            <ac:picMk id="3" creationId="{93753C79-9F8F-A4D1-F003-A982F4C03001}"/>
          </ac:picMkLst>
        </pc:picChg>
        <pc:picChg chg="add mod">
          <ac:chgData name="Susana Rowles" userId="015e2be5-08ba-4945-aa24-cfc06b840535" providerId="ADAL" clId="{884E1767-F9A2-C64C-88F7-8291C6A7BFF8}" dt="2023-03-22T16:43:11.689" v="1291" actId="14100"/>
          <ac:picMkLst>
            <pc:docMk/>
            <pc:sldMk cId="3596615514" sldId="299"/>
            <ac:picMk id="1026" creationId="{801F1880-3677-3EFF-7D61-89BE70CAE93A}"/>
          </ac:picMkLst>
        </pc:picChg>
      </pc:sldChg>
      <pc:sldChg chg="addSp delSp modSp mod modClrScheme chgLayout">
        <pc:chgData name="Susana Rowles" userId="015e2be5-08ba-4945-aa24-cfc06b840535" providerId="ADAL" clId="{884E1767-F9A2-C64C-88F7-8291C6A7BFF8}" dt="2023-03-22T17:41:49.071" v="1440" actId="207"/>
        <pc:sldMkLst>
          <pc:docMk/>
          <pc:sldMk cId="1598195293" sldId="300"/>
        </pc:sldMkLst>
        <pc:spChg chg="add del mod ord">
          <ac:chgData name="Susana Rowles" userId="015e2be5-08ba-4945-aa24-cfc06b840535" providerId="ADAL" clId="{884E1767-F9A2-C64C-88F7-8291C6A7BFF8}" dt="2023-03-22T16:47:08.612" v="1362" actId="478"/>
          <ac:spMkLst>
            <pc:docMk/>
            <pc:sldMk cId="1598195293" sldId="300"/>
            <ac:spMk id="2" creationId="{4CB7954A-5842-1B0B-735D-1F3C08519FEA}"/>
          </ac:spMkLst>
        </pc:spChg>
        <pc:spChg chg="mod">
          <ac:chgData name="Susana Rowles" userId="015e2be5-08ba-4945-aa24-cfc06b840535" providerId="ADAL" clId="{884E1767-F9A2-C64C-88F7-8291C6A7BFF8}" dt="2023-03-22T17:28:46.914" v="1416" actId="1035"/>
          <ac:spMkLst>
            <pc:docMk/>
            <pc:sldMk cId="1598195293" sldId="300"/>
            <ac:spMk id="4" creationId="{82B83EA9-E571-698B-2481-29FC5988C9ED}"/>
          </ac:spMkLst>
        </pc:spChg>
        <pc:spChg chg="del mod ord">
          <ac:chgData name="Susana Rowles" userId="015e2be5-08ba-4945-aa24-cfc06b840535" providerId="ADAL" clId="{884E1767-F9A2-C64C-88F7-8291C6A7BFF8}" dt="2023-03-22T16:47:12.876" v="1363" actId="478"/>
          <ac:spMkLst>
            <pc:docMk/>
            <pc:sldMk cId="1598195293" sldId="300"/>
            <ac:spMk id="5" creationId="{00000000-0000-0000-0000-000000000000}"/>
          </ac:spMkLst>
        </pc:spChg>
        <pc:spChg chg="mod">
          <ac:chgData name="Susana Rowles" userId="015e2be5-08ba-4945-aa24-cfc06b840535" providerId="ADAL" clId="{884E1767-F9A2-C64C-88F7-8291C6A7BFF8}" dt="2023-03-22T17:41:49.071" v="1440" actId="207"/>
          <ac:spMkLst>
            <pc:docMk/>
            <pc:sldMk cId="1598195293" sldId="300"/>
            <ac:spMk id="6" creationId="{18719080-CBB3-242D-800E-7099F65B6D71}"/>
          </ac:spMkLst>
        </pc:spChg>
        <pc:spChg chg="del mod ord">
          <ac:chgData name="Susana Rowles" userId="015e2be5-08ba-4945-aa24-cfc06b840535" providerId="ADAL" clId="{884E1767-F9A2-C64C-88F7-8291C6A7BFF8}" dt="2023-03-22T16:46:21.240" v="1338" actId="478"/>
          <ac:spMkLst>
            <pc:docMk/>
            <pc:sldMk cId="1598195293" sldId="300"/>
            <ac:spMk id="7" creationId="{7A0EA7F8-13F2-E512-77E3-C0AA07D12298}"/>
          </ac:spMkLst>
        </pc:spChg>
        <pc:spChg chg="del mod">
          <ac:chgData name="Susana Rowles" userId="015e2be5-08ba-4945-aa24-cfc06b840535" providerId="ADAL" clId="{884E1767-F9A2-C64C-88F7-8291C6A7BFF8}" dt="2023-03-22T16:47:27.344" v="1367" actId="478"/>
          <ac:spMkLst>
            <pc:docMk/>
            <pc:sldMk cId="1598195293" sldId="300"/>
            <ac:spMk id="8" creationId="{1C87F8EB-9E61-810D-0DEF-585879C95232}"/>
          </ac:spMkLst>
        </pc:spChg>
        <pc:spChg chg="del mod">
          <ac:chgData name="Susana Rowles" userId="015e2be5-08ba-4945-aa24-cfc06b840535" providerId="ADAL" clId="{884E1767-F9A2-C64C-88F7-8291C6A7BFF8}" dt="2023-03-22T16:47:36.243" v="1372" actId="478"/>
          <ac:spMkLst>
            <pc:docMk/>
            <pc:sldMk cId="1598195293" sldId="300"/>
            <ac:spMk id="9" creationId="{07285E0D-1601-533B-A12C-80D1D0FEDD15}"/>
          </ac:spMkLst>
        </pc:spChg>
        <pc:spChg chg="add del mod">
          <ac:chgData name="Susana Rowles" userId="015e2be5-08ba-4945-aa24-cfc06b840535" providerId="ADAL" clId="{884E1767-F9A2-C64C-88F7-8291C6A7BFF8}" dt="2023-03-22T16:46:29.698" v="1341" actId="478"/>
          <ac:spMkLst>
            <pc:docMk/>
            <pc:sldMk cId="1598195293" sldId="300"/>
            <ac:spMk id="10" creationId="{CE41DD6D-D0D9-3E72-E228-618E0151BC75}"/>
          </ac:spMkLst>
        </pc:spChg>
      </pc:sldChg>
      <pc:sldChg chg="addSp delSp modSp mod">
        <pc:chgData name="Susana Rowles" userId="015e2be5-08ba-4945-aa24-cfc06b840535" providerId="ADAL" clId="{884E1767-F9A2-C64C-88F7-8291C6A7BFF8}" dt="2023-03-22T17:56:06.591" v="1875" actId="1035"/>
        <pc:sldMkLst>
          <pc:docMk/>
          <pc:sldMk cId="3472891080" sldId="301"/>
        </pc:sldMkLst>
        <pc:spChg chg="mod">
          <ac:chgData name="Susana Rowles" userId="015e2be5-08ba-4945-aa24-cfc06b840535" providerId="ADAL" clId="{884E1767-F9A2-C64C-88F7-8291C6A7BFF8}" dt="2023-03-22T17:44:59.002" v="1577" actId="1036"/>
          <ac:spMkLst>
            <pc:docMk/>
            <pc:sldMk cId="3472891080" sldId="301"/>
            <ac:spMk id="2" creationId="{685B4E23-8828-63C6-3212-438CD01A9E66}"/>
          </ac:spMkLst>
        </pc:spChg>
        <pc:spChg chg="add mod">
          <ac:chgData name="Susana Rowles" userId="015e2be5-08ba-4945-aa24-cfc06b840535" providerId="ADAL" clId="{884E1767-F9A2-C64C-88F7-8291C6A7BFF8}" dt="2023-03-22T17:44:50.463" v="1553" actId="1036"/>
          <ac:spMkLst>
            <pc:docMk/>
            <pc:sldMk cId="3472891080" sldId="301"/>
            <ac:spMk id="3" creationId="{B54AA38C-BB25-4EBB-3FF1-4E43101A4BA9}"/>
          </ac:spMkLst>
        </pc:spChg>
        <pc:spChg chg="mod">
          <ac:chgData name="Susana Rowles" userId="015e2be5-08ba-4945-aa24-cfc06b840535" providerId="ADAL" clId="{884E1767-F9A2-C64C-88F7-8291C6A7BFF8}" dt="2023-03-22T17:56:06.591" v="1875" actId="1035"/>
          <ac:spMkLst>
            <pc:docMk/>
            <pc:sldMk cId="3472891080" sldId="301"/>
            <ac:spMk id="4" creationId="{0D02321D-7747-B5F9-41DB-DBD7687B8143}"/>
          </ac:spMkLst>
        </pc:spChg>
        <pc:spChg chg="del mod">
          <ac:chgData name="Susana Rowles" userId="015e2be5-08ba-4945-aa24-cfc06b840535" providerId="ADAL" clId="{884E1767-F9A2-C64C-88F7-8291C6A7BFF8}" dt="2023-03-22T17:42:13.776" v="1445" actId="478"/>
          <ac:spMkLst>
            <pc:docMk/>
            <pc:sldMk cId="3472891080" sldId="301"/>
            <ac:spMk id="7" creationId="{7A0EA7F8-13F2-E512-77E3-C0AA07D12298}"/>
          </ac:spMkLst>
        </pc:spChg>
      </pc:sldChg>
      <pc:sldChg chg="modSp mod">
        <pc:chgData name="Susana Rowles" userId="015e2be5-08ba-4945-aa24-cfc06b840535" providerId="ADAL" clId="{884E1767-F9A2-C64C-88F7-8291C6A7BFF8}" dt="2023-03-22T17:53:34.341" v="1772" actId="5793"/>
        <pc:sldMkLst>
          <pc:docMk/>
          <pc:sldMk cId="317044171" sldId="302"/>
        </pc:sldMkLst>
        <pc:spChg chg="mod">
          <ac:chgData name="Susana Rowles" userId="015e2be5-08ba-4945-aa24-cfc06b840535" providerId="ADAL" clId="{884E1767-F9A2-C64C-88F7-8291C6A7BFF8}" dt="2023-03-22T17:45:48.668" v="1614" actId="1037"/>
          <ac:spMkLst>
            <pc:docMk/>
            <pc:sldMk cId="317044171" sldId="302"/>
            <ac:spMk id="2" creationId="{685B4E23-8828-63C6-3212-438CD01A9E66}"/>
          </ac:spMkLst>
        </pc:spChg>
        <pc:spChg chg="mod">
          <ac:chgData name="Susana Rowles" userId="015e2be5-08ba-4945-aa24-cfc06b840535" providerId="ADAL" clId="{884E1767-F9A2-C64C-88F7-8291C6A7BFF8}" dt="2023-03-22T17:45:42.574" v="1592" actId="1037"/>
          <ac:spMkLst>
            <pc:docMk/>
            <pc:sldMk cId="317044171" sldId="302"/>
            <ac:spMk id="7" creationId="{7A0EA7F8-13F2-E512-77E3-C0AA07D12298}"/>
          </ac:spMkLst>
        </pc:spChg>
        <pc:graphicFrameChg chg="mod modGraphic">
          <ac:chgData name="Susana Rowles" userId="015e2be5-08ba-4945-aa24-cfc06b840535" providerId="ADAL" clId="{884E1767-F9A2-C64C-88F7-8291C6A7BFF8}" dt="2023-03-22T17:53:34.341" v="1772" actId="5793"/>
          <ac:graphicFrameMkLst>
            <pc:docMk/>
            <pc:sldMk cId="317044171" sldId="302"/>
            <ac:graphicFrameMk id="3" creationId="{FAF76696-9142-2866-24BA-53E563B407EC}"/>
          </ac:graphicFrameMkLst>
        </pc:graphicFrameChg>
      </pc:sldChg>
      <pc:sldChg chg="modSp mod">
        <pc:chgData name="Susana Rowles" userId="015e2be5-08ba-4945-aa24-cfc06b840535" providerId="ADAL" clId="{884E1767-F9A2-C64C-88F7-8291C6A7BFF8}" dt="2023-03-22T17:53:49.012" v="1775" actId="14100"/>
        <pc:sldMkLst>
          <pc:docMk/>
          <pc:sldMk cId="1063927963" sldId="303"/>
        </pc:sldMkLst>
        <pc:spChg chg="mod">
          <ac:chgData name="Susana Rowles" userId="015e2be5-08ba-4945-aa24-cfc06b840535" providerId="ADAL" clId="{884E1767-F9A2-C64C-88F7-8291C6A7BFF8}" dt="2023-03-22T17:50:27.994" v="1684" actId="20577"/>
          <ac:spMkLst>
            <pc:docMk/>
            <pc:sldMk cId="1063927963" sldId="303"/>
            <ac:spMk id="6" creationId="{046BFB43-3563-7983-E223-CBF182C8718B}"/>
          </ac:spMkLst>
        </pc:spChg>
        <pc:spChg chg="mod">
          <ac:chgData name="Susana Rowles" userId="015e2be5-08ba-4945-aa24-cfc06b840535" providerId="ADAL" clId="{884E1767-F9A2-C64C-88F7-8291C6A7BFF8}" dt="2023-03-22T17:51:15.075" v="1708" actId="20577"/>
          <ac:spMkLst>
            <pc:docMk/>
            <pc:sldMk cId="1063927963" sldId="303"/>
            <ac:spMk id="8" creationId="{5A4F2E7B-27EB-7DC2-5155-2FEEE2A1061C}"/>
          </ac:spMkLst>
        </pc:spChg>
        <pc:graphicFrameChg chg="mod modGraphic">
          <ac:chgData name="Susana Rowles" userId="015e2be5-08ba-4945-aa24-cfc06b840535" providerId="ADAL" clId="{884E1767-F9A2-C64C-88F7-8291C6A7BFF8}" dt="2023-03-22T17:53:49.012" v="1775" actId="14100"/>
          <ac:graphicFrameMkLst>
            <pc:docMk/>
            <pc:sldMk cId="1063927963" sldId="303"/>
            <ac:graphicFrameMk id="3" creationId="{7E30EF90-2D18-C1ED-5ADF-18CC4F5BC6D6}"/>
          </ac:graphicFrameMkLst>
        </pc:graphicFrameChg>
      </pc:sldChg>
      <pc:sldChg chg="addSp delSp modSp mod">
        <pc:chgData name="Susana Rowles" userId="015e2be5-08ba-4945-aa24-cfc06b840535" providerId="ADAL" clId="{884E1767-F9A2-C64C-88F7-8291C6A7BFF8}" dt="2023-03-22T17:54:30.496" v="1828" actId="478"/>
        <pc:sldMkLst>
          <pc:docMk/>
          <pc:sldMk cId="1097806319" sldId="304"/>
        </pc:sldMkLst>
        <pc:spChg chg="add mod">
          <ac:chgData name="Susana Rowles" userId="015e2be5-08ba-4945-aa24-cfc06b840535" providerId="ADAL" clId="{884E1767-F9A2-C64C-88F7-8291C6A7BFF8}" dt="2023-03-22T17:51:54.897" v="1726" actId="207"/>
          <ac:spMkLst>
            <pc:docMk/>
            <pc:sldMk cId="1097806319" sldId="304"/>
            <ac:spMk id="2" creationId="{CE5BB5D6-85AA-9D09-EB74-DD23AC052358}"/>
          </ac:spMkLst>
        </pc:spChg>
        <pc:spChg chg="del mod">
          <ac:chgData name="Susana Rowles" userId="015e2be5-08ba-4945-aa24-cfc06b840535" providerId="ADAL" clId="{884E1767-F9A2-C64C-88F7-8291C6A7BFF8}" dt="2023-03-22T17:50:49.109" v="1685" actId="478"/>
          <ac:spMkLst>
            <pc:docMk/>
            <pc:sldMk cId="1097806319" sldId="304"/>
            <ac:spMk id="6" creationId="{046BFB43-3563-7983-E223-CBF182C8718B}"/>
          </ac:spMkLst>
        </pc:spChg>
        <pc:graphicFrameChg chg="del mod modGraphic">
          <ac:chgData name="Susana Rowles" userId="015e2be5-08ba-4945-aa24-cfc06b840535" providerId="ADAL" clId="{884E1767-F9A2-C64C-88F7-8291C6A7BFF8}" dt="2023-03-22T17:54:30.496" v="1828" actId="478"/>
          <ac:graphicFrameMkLst>
            <pc:docMk/>
            <pc:sldMk cId="1097806319" sldId="304"/>
            <ac:graphicFrameMk id="3" creationId="{7E30EF90-2D18-C1ED-5ADF-18CC4F5BC6D6}"/>
          </ac:graphicFrameMkLst>
        </pc:graphicFrameChg>
        <pc:graphicFrameChg chg="add mod modGraphic">
          <ac:chgData name="Susana Rowles" userId="015e2be5-08ba-4945-aa24-cfc06b840535" providerId="ADAL" clId="{884E1767-F9A2-C64C-88F7-8291C6A7BFF8}" dt="2023-03-22T17:54:27.773" v="1827" actId="20577"/>
          <ac:graphicFrameMkLst>
            <pc:docMk/>
            <pc:sldMk cId="1097806319" sldId="304"/>
            <ac:graphicFrameMk id="4" creationId="{4B3C6D42-1560-0A8A-D182-D68EA0151737}"/>
          </ac:graphicFrameMkLst>
        </pc:graphicFrameChg>
      </pc:sldChg>
      <pc:sldChg chg="addSp delSp modSp mod">
        <pc:chgData name="Susana Rowles" userId="015e2be5-08ba-4945-aa24-cfc06b840535" providerId="ADAL" clId="{884E1767-F9A2-C64C-88F7-8291C6A7BFF8}" dt="2023-03-22T17:55:54.379" v="1867" actId="2165"/>
        <pc:sldMkLst>
          <pc:docMk/>
          <pc:sldMk cId="443776765" sldId="305"/>
        </pc:sldMkLst>
        <pc:spChg chg="add mod">
          <ac:chgData name="Susana Rowles" userId="015e2be5-08ba-4945-aa24-cfc06b840535" providerId="ADAL" clId="{884E1767-F9A2-C64C-88F7-8291C6A7BFF8}" dt="2023-03-22T17:55:47.309" v="1866" actId="20577"/>
          <ac:spMkLst>
            <pc:docMk/>
            <pc:sldMk cId="443776765" sldId="305"/>
            <ac:spMk id="4" creationId="{8F346F4D-7376-65D0-ED4D-7A4573CAE9D3}"/>
          </ac:spMkLst>
        </pc:spChg>
        <pc:spChg chg="del mod">
          <ac:chgData name="Susana Rowles" userId="015e2be5-08ba-4945-aa24-cfc06b840535" providerId="ADAL" clId="{884E1767-F9A2-C64C-88F7-8291C6A7BFF8}" dt="2023-03-22T17:54:55.695" v="1851" actId="478"/>
          <ac:spMkLst>
            <pc:docMk/>
            <pc:sldMk cId="443776765" sldId="305"/>
            <ac:spMk id="6" creationId="{046BFB43-3563-7983-E223-CBF182C8718B}"/>
          </ac:spMkLst>
        </pc:spChg>
        <pc:graphicFrameChg chg="add mod modGraphic">
          <ac:chgData name="Susana Rowles" userId="015e2be5-08ba-4945-aa24-cfc06b840535" providerId="ADAL" clId="{884E1767-F9A2-C64C-88F7-8291C6A7BFF8}" dt="2023-03-22T17:55:54.379" v="1867" actId="2165"/>
          <ac:graphicFrameMkLst>
            <pc:docMk/>
            <pc:sldMk cId="443776765" sldId="305"/>
            <ac:graphicFrameMk id="2" creationId="{9E6E29E6-4AAD-367A-EBB3-9B1E8DAE2CBC}"/>
          </ac:graphicFrameMkLst>
        </pc:graphicFrameChg>
        <pc:graphicFrameChg chg="del modGraphic">
          <ac:chgData name="Susana Rowles" userId="015e2be5-08ba-4945-aa24-cfc06b840535" providerId="ADAL" clId="{884E1767-F9A2-C64C-88F7-8291C6A7BFF8}" dt="2023-03-22T17:54:39.135" v="1830" actId="478"/>
          <ac:graphicFrameMkLst>
            <pc:docMk/>
            <pc:sldMk cId="443776765" sldId="305"/>
            <ac:graphicFrameMk id="3" creationId="{7E30EF90-2D18-C1ED-5ADF-18CC4F5BC6D6}"/>
          </ac:graphicFrameMkLst>
        </pc:graphicFrameChg>
      </pc:sldChg>
      <pc:sldChg chg="addSp delSp modSp mod">
        <pc:chgData name="Susana Rowles" userId="015e2be5-08ba-4945-aa24-cfc06b840535" providerId="ADAL" clId="{884E1767-F9A2-C64C-88F7-8291C6A7BFF8}" dt="2023-03-22T17:56:46.067" v="1895" actId="1035"/>
        <pc:sldMkLst>
          <pc:docMk/>
          <pc:sldMk cId="2716869321" sldId="306"/>
        </pc:sldMkLst>
        <pc:spChg chg="mod">
          <ac:chgData name="Susana Rowles" userId="015e2be5-08ba-4945-aa24-cfc06b840535" providerId="ADAL" clId="{884E1767-F9A2-C64C-88F7-8291C6A7BFF8}" dt="2023-03-22T17:56:46.067" v="1895" actId="1035"/>
          <ac:spMkLst>
            <pc:docMk/>
            <pc:sldMk cId="2716869321" sldId="306"/>
            <ac:spMk id="2" creationId="{685B4E23-8828-63C6-3212-438CD01A9E66}"/>
          </ac:spMkLst>
        </pc:spChg>
        <pc:spChg chg="add mod">
          <ac:chgData name="Susana Rowles" userId="015e2be5-08ba-4945-aa24-cfc06b840535" providerId="ADAL" clId="{884E1767-F9A2-C64C-88F7-8291C6A7BFF8}" dt="2023-03-22T17:56:10.142" v="1876"/>
          <ac:spMkLst>
            <pc:docMk/>
            <pc:sldMk cId="2716869321" sldId="306"/>
            <ac:spMk id="3" creationId="{E0084EAB-D001-0B80-85D4-AC67ABEB232B}"/>
          </ac:spMkLst>
        </pc:spChg>
        <pc:spChg chg="del mod">
          <ac:chgData name="Susana Rowles" userId="015e2be5-08ba-4945-aa24-cfc06b840535" providerId="ADAL" clId="{884E1767-F9A2-C64C-88F7-8291C6A7BFF8}" dt="2023-03-22T17:56:01.360" v="1868" actId="478"/>
          <ac:spMkLst>
            <pc:docMk/>
            <pc:sldMk cId="2716869321" sldId="306"/>
            <ac:spMk id="4" creationId="{0D02321D-7747-B5F9-41DB-DBD7687B8143}"/>
          </ac:spMkLst>
        </pc:spChg>
        <pc:spChg chg="mod">
          <ac:chgData name="Susana Rowles" userId="015e2be5-08ba-4945-aa24-cfc06b840535" providerId="ADAL" clId="{884E1767-F9A2-C64C-88F7-8291C6A7BFF8}" dt="2023-03-22T17:56:43.030" v="1887" actId="1035"/>
          <ac:spMkLst>
            <pc:docMk/>
            <pc:sldMk cId="2716869321" sldId="306"/>
            <ac:spMk id="7" creationId="{7A0EA7F8-13F2-E512-77E3-C0AA07D12298}"/>
          </ac:spMkLst>
        </pc:spChg>
      </pc:sldChg>
      <pc:sldChg chg="modSp mod">
        <pc:chgData name="Susana Rowles" userId="015e2be5-08ba-4945-aa24-cfc06b840535" providerId="ADAL" clId="{884E1767-F9A2-C64C-88F7-8291C6A7BFF8}" dt="2023-03-22T17:56:56.811" v="1899" actId="20577"/>
        <pc:sldMkLst>
          <pc:docMk/>
          <pc:sldMk cId="3369243124" sldId="307"/>
        </pc:sldMkLst>
        <pc:spChg chg="mod">
          <ac:chgData name="Susana Rowles" userId="015e2be5-08ba-4945-aa24-cfc06b840535" providerId="ADAL" clId="{884E1767-F9A2-C64C-88F7-8291C6A7BFF8}" dt="2023-03-22T17:56:56.811" v="1899" actId="20577"/>
          <ac:spMkLst>
            <pc:docMk/>
            <pc:sldMk cId="3369243124" sldId="307"/>
            <ac:spMk id="26" creationId="{8C252FBA-E67F-3787-8A01-D1ED1818BBD9}"/>
          </ac:spMkLst>
        </pc:spChg>
      </pc:sldChg>
      <pc:sldChg chg="modSp mod">
        <pc:chgData name="Susana Rowles" userId="015e2be5-08ba-4945-aa24-cfc06b840535" providerId="ADAL" clId="{884E1767-F9A2-C64C-88F7-8291C6A7BFF8}" dt="2023-03-22T17:41:57.852" v="1442" actId="20577"/>
        <pc:sldMkLst>
          <pc:docMk/>
          <pc:sldMk cId="1244611531" sldId="308"/>
        </pc:sldMkLst>
        <pc:spChg chg="mod">
          <ac:chgData name="Susana Rowles" userId="015e2be5-08ba-4945-aa24-cfc06b840535" providerId="ADAL" clId="{884E1767-F9A2-C64C-88F7-8291C6A7BFF8}" dt="2023-03-22T17:41:57.852" v="1442" actId="20577"/>
          <ac:spMkLst>
            <pc:docMk/>
            <pc:sldMk cId="1244611531" sldId="308"/>
            <ac:spMk id="10" creationId="{020483C8-375D-FB59-FB03-0BB77CD9A3FD}"/>
          </ac:spMkLst>
        </pc:spChg>
      </pc:sldChg>
      <pc:sldChg chg="addSp delSp modSp mod">
        <pc:chgData name="Susana Rowles" userId="015e2be5-08ba-4945-aa24-cfc06b840535" providerId="ADAL" clId="{884E1767-F9A2-C64C-88F7-8291C6A7BFF8}" dt="2023-03-22T19:14:41.228" v="3213" actId="1037"/>
        <pc:sldMkLst>
          <pc:docMk/>
          <pc:sldMk cId="488828925" sldId="309"/>
        </pc:sldMkLst>
        <pc:spChg chg="mod">
          <ac:chgData name="Susana Rowles" userId="015e2be5-08ba-4945-aa24-cfc06b840535" providerId="ADAL" clId="{884E1767-F9A2-C64C-88F7-8291C6A7BFF8}" dt="2023-03-22T19:14:41.228" v="3213" actId="1037"/>
          <ac:spMkLst>
            <pc:docMk/>
            <pc:sldMk cId="488828925" sldId="309"/>
            <ac:spMk id="2" creationId="{685B4E23-8828-63C6-3212-438CD01A9E66}"/>
          </ac:spMkLst>
        </pc:spChg>
        <pc:spChg chg="add mod">
          <ac:chgData name="Susana Rowles" userId="015e2be5-08ba-4945-aa24-cfc06b840535" providerId="ADAL" clId="{884E1767-F9A2-C64C-88F7-8291C6A7BFF8}" dt="2023-03-22T18:01:40.018" v="1927"/>
          <ac:spMkLst>
            <pc:docMk/>
            <pc:sldMk cId="488828925" sldId="309"/>
            <ac:spMk id="3" creationId="{0302A464-BAFD-5D43-5774-6A7FCD82D68A}"/>
          </ac:spMkLst>
        </pc:spChg>
        <pc:spChg chg="del">
          <ac:chgData name="Susana Rowles" userId="015e2be5-08ba-4945-aa24-cfc06b840535" providerId="ADAL" clId="{884E1767-F9A2-C64C-88F7-8291C6A7BFF8}" dt="2023-03-22T18:01:34.649" v="1926" actId="478"/>
          <ac:spMkLst>
            <pc:docMk/>
            <pc:sldMk cId="488828925" sldId="309"/>
            <ac:spMk id="4" creationId="{0D02321D-7747-B5F9-41DB-DBD7687B8143}"/>
          </ac:spMkLst>
        </pc:spChg>
        <pc:spChg chg="mod">
          <ac:chgData name="Susana Rowles" userId="015e2be5-08ba-4945-aa24-cfc06b840535" providerId="ADAL" clId="{884E1767-F9A2-C64C-88F7-8291C6A7BFF8}" dt="2023-03-22T19:14:27.550" v="3197" actId="1037"/>
          <ac:spMkLst>
            <pc:docMk/>
            <pc:sldMk cId="488828925" sldId="309"/>
            <ac:spMk id="7" creationId="{7A0EA7F8-13F2-E512-77E3-C0AA07D12298}"/>
          </ac:spMkLst>
        </pc:spChg>
      </pc:sldChg>
      <pc:sldChg chg="addSp delSp modSp mod">
        <pc:chgData name="Susana Rowles" userId="015e2be5-08ba-4945-aa24-cfc06b840535" providerId="ADAL" clId="{884E1767-F9A2-C64C-88F7-8291C6A7BFF8}" dt="2023-03-22T19:15:24.919" v="3254" actId="14100"/>
        <pc:sldMkLst>
          <pc:docMk/>
          <pc:sldMk cId="679589981" sldId="310"/>
        </pc:sldMkLst>
        <pc:spChg chg="mod">
          <ac:chgData name="Susana Rowles" userId="015e2be5-08ba-4945-aa24-cfc06b840535" providerId="ADAL" clId="{884E1767-F9A2-C64C-88F7-8291C6A7BFF8}" dt="2023-03-22T19:15:24.919" v="3254" actId="14100"/>
          <ac:spMkLst>
            <pc:docMk/>
            <pc:sldMk cId="679589981" sldId="310"/>
            <ac:spMk id="2" creationId="{685B4E23-8828-63C6-3212-438CD01A9E66}"/>
          </ac:spMkLst>
        </pc:spChg>
        <pc:spChg chg="add mod">
          <ac:chgData name="Susana Rowles" userId="015e2be5-08ba-4945-aa24-cfc06b840535" providerId="ADAL" clId="{884E1767-F9A2-C64C-88F7-8291C6A7BFF8}" dt="2023-03-22T18:01:43.557" v="1929"/>
          <ac:spMkLst>
            <pc:docMk/>
            <pc:sldMk cId="679589981" sldId="310"/>
            <ac:spMk id="3" creationId="{7FC93631-0634-50A0-C605-507FB4D8D3AB}"/>
          </ac:spMkLst>
        </pc:spChg>
        <pc:spChg chg="del">
          <ac:chgData name="Susana Rowles" userId="015e2be5-08ba-4945-aa24-cfc06b840535" providerId="ADAL" clId="{884E1767-F9A2-C64C-88F7-8291C6A7BFF8}" dt="2023-03-22T18:01:43.119" v="1928" actId="478"/>
          <ac:spMkLst>
            <pc:docMk/>
            <pc:sldMk cId="679589981" sldId="310"/>
            <ac:spMk id="4" creationId="{0D02321D-7747-B5F9-41DB-DBD7687B8143}"/>
          </ac:spMkLst>
        </pc:spChg>
        <pc:spChg chg="mod">
          <ac:chgData name="Susana Rowles" userId="015e2be5-08ba-4945-aa24-cfc06b840535" providerId="ADAL" clId="{884E1767-F9A2-C64C-88F7-8291C6A7BFF8}" dt="2023-03-22T19:14:52.415" v="3215" actId="1076"/>
          <ac:spMkLst>
            <pc:docMk/>
            <pc:sldMk cId="679589981" sldId="310"/>
            <ac:spMk id="7" creationId="{7A0EA7F8-13F2-E512-77E3-C0AA07D12298}"/>
          </ac:spMkLst>
        </pc:spChg>
      </pc:sldChg>
      <pc:sldChg chg="addSp delSp modSp mod">
        <pc:chgData name="Susana Rowles" userId="015e2be5-08ba-4945-aa24-cfc06b840535" providerId="ADAL" clId="{884E1767-F9A2-C64C-88F7-8291C6A7BFF8}" dt="2023-03-22T19:15:18.834" v="3253" actId="14100"/>
        <pc:sldMkLst>
          <pc:docMk/>
          <pc:sldMk cId="2451456482" sldId="311"/>
        </pc:sldMkLst>
        <pc:spChg chg="mod">
          <ac:chgData name="Susana Rowles" userId="015e2be5-08ba-4945-aa24-cfc06b840535" providerId="ADAL" clId="{884E1767-F9A2-C64C-88F7-8291C6A7BFF8}" dt="2023-03-22T19:15:18.834" v="3253" actId="14100"/>
          <ac:spMkLst>
            <pc:docMk/>
            <pc:sldMk cId="2451456482" sldId="311"/>
            <ac:spMk id="2" creationId="{685B4E23-8828-63C6-3212-438CD01A9E66}"/>
          </ac:spMkLst>
        </pc:spChg>
        <pc:spChg chg="mod">
          <ac:chgData name="Susana Rowles" userId="015e2be5-08ba-4945-aa24-cfc06b840535" providerId="ADAL" clId="{884E1767-F9A2-C64C-88F7-8291C6A7BFF8}" dt="2023-03-22T19:15:07.319" v="3234" actId="1038"/>
          <ac:spMkLst>
            <pc:docMk/>
            <pc:sldMk cId="2451456482" sldId="311"/>
            <ac:spMk id="7" creationId="{7A0EA7F8-13F2-E512-77E3-C0AA07D12298}"/>
          </ac:spMkLst>
        </pc:spChg>
        <pc:graphicFrameChg chg="del modGraphic">
          <ac:chgData name="Susana Rowles" userId="015e2be5-08ba-4945-aa24-cfc06b840535" providerId="ADAL" clId="{884E1767-F9A2-C64C-88F7-8291C6A7BFF8}" dt="2023-03-22T18:01:49.970" v="1932" actId="478"/>
          <ac:graphicFrameMkLst>
            <pc:docMk/>
            <pc:sldMk cId="2451456482" sldId="311"/>
            <ac:graphicFrameMk id="3" creationId="{FAF76696-9142-2866-24BA-53E563B407EC}"/>
          </ac:graphicFrameMkLst>
        </pc:graphicFrameChg>
        <pc:graphicFrameChg chg="add mod">
          <ac:chgData name="Susana Rowles" userId="015e2be5-08ba-4945-aa24-cfc06b840535" providerId="ADAL" clId="{884E1767-F9A2-C64C-88F7-8291C6A7BFF8}" dt="2023-03-22T18:02:00.768" v="1933"/>
          <ac:graphicFrameMkLst>
            <pc:docMk/>
            <pc:sldMk cId="2451456482" sldId="311"/>
            <ac:graphicFrameMk id="4" creationId="{457BAD01-8D6E-B1F2-9A18-914A083852D2}"/>
          </ac:graphicFrameMkLst>
        </pc:graphicFrameChg>
      </pc:sldChg>
      <pc:sldChg chg="addSp delSp modSp mod">
        <pc:chgData name="Susana Rowles" userId="015e2be5-08ba-4945-aa24-cfc06b840535" providerId="ADAL" clId="{884E1767-F9A2-C64C-88F7-8291C6A7BFF8}" dt="2023-03-22T18:01:46.773" v="1931"/>
        <pc:sldMkLst>
          <pc:docMk/>
          <pc:sldMk cId="4100876132" sldId="312"/>
        </pc:sldMkLst>
        <pc:spChg chg="mod">
          <ac:chgData name="Susana Rowles" userId="015e2be5-08ba-4945-aa24-cfc06b840535" providerId="ADAL" clId="{884E1767-F9A2-C64C-88F7-8291C6A7BFF8}" dt="2023-03-20T23:16:28.542" v="76" actId="404"/>
          <ac:spMkLst>
            <pc:docMk/>
            <pc:sldMk cId="4100876132" sldId="312"/>
            <ac:spMk id="2" creationId="{685B4E23-8828-63C6-3212-438CD01A9E66}"/>
          </ac:spMkLst>
        </pc:spChg>
        <pc:spChg chg="add mod">
          <ac:chgData name="Susana Rowles" userId="015e2be5-08ba-4945-aa24-cfc06b840535" providerId="ADAL" clId="{884E1767-F9A2-C64C-88F7-8291C6A7BFF8}" dt="2023-03-22T18:01:46.773" v="1931"/>
          <ac:spMkLst>
            <pc:docMk/>
            <pc:sldMk cId="4100876132" sldId="312"/>
            <ac:spMk id="3" creationId="{7065DF4F-46F7-7B39-B1CD-7B38C025EDB9}"/>
          </ac:spMkLst>
        </pc:spChg>
        <pc:spChg chg="del">
          <ac:chgData name="Susana Rowles" userId="015e2be5-08ba-4945-aa24-cfc06b840535" providerId="ADAL" clId="{884E1767-F9A2-C64C-88F7-8291C6A7BFF8}" dt="2023-03-22T18:01:46.285" v="1930" actId="478"/>
          <ac:spMkLst>
            <pc:docMk/>
            <pc:sldMk cId="4100876132" sldId="312"/>
            <ac:spMk id="4" creationId="{0D02321D-7747-B5F9-41DB-DBD7687B8143}"/>
          </ac:spMkLst>
        </pc:spChg>
        <pc:spChg chg="mod">
          <ac:chgData name="Susana Rowles" userId="015e2be5-08ba-4945-aa24-cfc06b840535" providerId="ADAL" clId="{884E1767-F9A2-C64C-88F7-8291C6A7BFF8}" dt="2023-03-20T23:16:33.109" v="77" actId="255"/>
          <ac:spMkLst>
            <pc:docMk/>
            <pc:sldMk cId="4100876132" sldId="312"/>
            <ac:spMk id="7" creationId="{7A0EA7F8-13F2-E512-77E3-C0AA07D12298}"/>
          </ac:spMkLst>
        </pc:spChg>
      </pc:sldChg>
      <pc:sldChg chg="addSp delSp modSp mod">
        <pc:chgData name="Susana Rowles" userId="015e2be5-08ba-4945-aa24-cfc06b840535" providerId="ADAL" clId="{884E1767-F9A2-C64C-88F7-8291C6A7BFF8}" dt="2023-03-22T19:32:07.173" v="3904" actId="207"/>
        <pc:sldMkLst>
          <pc:docMk/>
          <pc:sldMk cId="468419271" sldId="313"/>
        </pc:sldMkLst>
        <pc:spChg chg="add mod">
          <ac:chgData name="Susana Rowles" userId="015e2be5-08ba-4945-aa24-cfc06b840535" providerId="ADAL" clId="{884E1767-F9A2-C64C-88F7-8291C6A7BFF8}" dt="2023-03-22T19:07:50.956" v="3128" actId="207"/>
          <ac:spMkLst>
            <pc:docMk/>
            <pc:sldMk cId="468419271" sldId="313"/>
            <ac:spMk id="2" creationId="{2CA82752-8D05-289C-3377-B6DBFA546802}"/>
          </ac:spMkLst>
        </pc:spChg>
        <pc:spChg chg="del mod">
          <ac:chgData name="Susana Rowles" userId="015e2be5-08ba-4945-aa24-cfc06b840535" providerId="ADAL" clId="{884E1767-F9A2-C64C-88F7-8291C6A7BFF8}" dt="2023-03-22T18:52:34.233" v="2776" actId="478"/>
          <ac:spMkLst>
            <pc:docMk/>
            <pc:sldMk cId="468419271" sldId="313"/>
            <ac:spMk id="4" creationId="{00000000-0000-0000-0000-000000000000}"/>
          </ac:spMkLst>
        </pc:spChg>
        <pc:spChg chg="del mod">
          <ac:chgData name="Susana Rowles" userId="015e2be5-08ba-4945-aa24-cfc06b840535" providerId="ADAL" clId="{884E1767-F9A2-C64C-88F7-8291C6A7BFF8}" dt="2023-03-22T18:41:33.947" v="2150" actId="478"/>
          <ac:spMkLst>
            <pc:docMk/>
            <pc:sldMk cId="468419271" sldId="313"/>
            <ac:spMk id="5" creationId="{00000000-0000-0000-0000-000000000000}"/>
          </ac:spMkLst>
        </pc:spChg>
        <pc:spChg chg="del mod">
          <ac:chgData name="Susana Rowles" userId="015e2be5-08ba-4945-aa24-cfc06b840535" providerId="ADAL" clId="{884E1767-F9A2-C64C-88F7-8291C6A7BFF8}" dt="2023-03-22T18:40:44.684" v="2108" actId="478"/>
          <ac:spMkLst>
            <pc:docMk/>
            <pc:sldMk cId="468419271" sldId="313"/>
            <ac:spMk id="6" creationId="{00000000-0000-0000-0000-000000000000}"/>
          </ac:spMkLst>
        </pc:spChg>
        <pc:spChg chg="del mod">
          <ac:chgData name="Susana Rowles" userId="015e2be5-08ba-4945-aa24-cfc06b840535" providerId="ADAL" clId="{884E1767-F9A2-C64C-88F7-8291C6A7BFF8}" dt="2023-03-22T18:41:33.947" v="2150" actId="478"/>
          <ac:spMkLst>
            <pc:docMk/>
            <pc:sldMk cId="468419271" sldId="313"/>
            <ac:spMk id="7" creationId="{00000000-0000-0000-0000-000000000000}"/>
          </ac:spMkLst>
        </pc:spChg>
        <pc:spChg chg="del mod">
          <ac:chgData name="Susana Rowles" userId="015e2be5-08ba-4945-aa24-cfc06b840535" providerId="ADAL" clId="{884E1767-F9A2-C64C-88F7-8291C6A7BFF8}" dt="2023-03-22T18:48:17.050" v="2362" actId="478"/>
          <ac:spMkLst>
            <pc:docMk/>
            <pc:sldMk cId="468419271" sldId="313"/>
            <ac:spMk id="8" creationId="{00000000-0000-0000-0000-000000000000}"/>
          </ac:spMkLst>
        </pc:spChg>
        <pc:spChg chg="del mod">
          <ac:chgData name="Susana Rowles" userId="015e2be5-08ba-4945-aa24-cfc06b840535" providerId="ADAL" clId="{884E1767-F9A2-C64C-88F7-8291C6A7BFF8}" dt="2023-03-22T18:48:18.201" v="2363" actId="478"/>
          <ac:spMkLst>
            <pc:docMk/>
            <pc:sldMk cId="468419271" sldId="313"/>
            <ac:spMk id="9" creationId="{00000000-0000-0000-0000-000000000000}"/>
          </ac:spMkLst>
        </pc:spChg>
        <pc:spChg chg="del mod">
          <ac:chgData name="Susana Rowles" userId="015e2be5-08ba-4945-aa24-cfc06b840535" providerId="ADAL" clId="{884E1767-F9A2-C64C-88F7-8291C6A7BFF8}" dt="2023-03-22T19:07:45.278" v="3127" actId="478"/>
          <ac:spMkLst>
            <pc:docMk/>
            <pc:sldMk cId="468419271" sldId="313"/>
            <ac:spMk id="10" creationId="{00000000-0000-0000-0000-000000000000}"/>
          </ac:spMkLst>
        </pc:spChg>
        <pc:spChg chg="del mod">
          <ac:chgData name="Susana Rowles" userId="015e2be5-08ba-4945-aa24-cfc06b840535" providerId="ADAL" clId="{884E1767-F9A2-C64C-88F7-8291C6A7BFF8}" dt="2023-03-22T18:48:15.712" v="2361" actId="478"/>
          <ac:spMkLst>
            <pc:docMk/>
            <pc:sldMk cId="468419271" sldId="313"/>
            <ac:spMk id="11" creationId="{00000000-0000-0000-0000-000000000000}"/>
          </ac:spMkLst>
        </pc:spChg>
        <pc:spChg chg="add mod">
          <ac:chgData name="Susana Rowles" userId="015e2be5-08ba-4945-aa24-cfc06b840535" providerId="ADAL" clId="{884E1767-F9A2-C64C-88F7-8291C6A7BFF8}" dt="2023-03-22T19:32:04.421" v="3903" actId="207"/>
          <ac:spMkLst>
            <pc:docMk/>
            <pc:sldMk cId="468419271" sldId="313"/>
            <ac:spMk id="12" creationId="{6CC32513-400B-A2FA-4BDA-BE2E614CB098}"/>
          </ac:spMkLst>
        </pc:spChg>
        <pc:spChg chg="add mod">
          <ac:chgData name="Susana Rowles" userId="015e2be5-08ba-4945-aa24-cfc06b840535" providerId="ADAL" clId="{884E1767-F9A2-C64C-88F7-8291C6A7BFF8}" dt="2023-03-22T19:07:53.072" v="3129" actId="207"/>
          <ac:spMkLst>
            <pc:docMk/>
            <pc:sldMk cId="468419271" sldId="313"/>
            <ac:spMk id="14" creationId="{245FBBB0-D3ED-9843-20EF-EE998F9B8AE3}"/>
          </ac:spMkLst>
        </pc:spChg>
        <pc:spChg chg="add mod">
          <ac:chgData name="Susana Rowles" userId="015e2be5-08ba-4945-aa24-cfc06b840535" providerId="ADAL" clId="{884E1767-F9A2-C64C-88F7-8291C6A7BFF8}" dt="2023-03-22T19:32:07.173" v="3904" actId="207"/>
          <ac:spMkLst>
            <pc:docMk/>
            <pc:sldMk cId="468419271" sldId="313"/>
            <ac:spMk id="15" creationId="{36B36EF8-AC51-2580-081B-65AF67AFD370}"/>
          </ac:spMkLst>
        </pc:spChg>
        <pc:spChg chg="mod">
          <ac:chgData name="Susana Rowles" userId="015e2be5-08ba-4945-aa24-cfc06b840535" providerId="ADAL" clId="{884E1767-F9A2-C64C-88F7-8291C6A7BFF8}" dt="2023-03-22T19:08:33.044" v="3133" actId="207"/>
          <ac:spMkLst>
            <pc:docMk/>
            <pc:sldMk cId="468419271" sldId="313"/>
            <ac:spMk id="16" creationId="{32133129-B2B0-5EA2-B050-1CDCA52D8276}"/>
          </ac:spMkLst>
        </pc:spChg>
        <pc:spChg chg="mod">
          <ac:chgData name="Susana Rowles" userId="015e2be5-08ba-4945-aa24-cfc06b840535" providerId="ADAL" clId="{884E1767-F9A2-C64C-88F7-8291C6A7BFF8}" dt="2023-03-22T19:04:13.341" v="3080" actId="1036"/>
          <ac:spMkLst>
            <pc:docMk/>
            <pc:sldMk cId="468419271" sldId="313"/>
            <ac:spMk id="17" creationId="{7AAAD9F5-0B18-7851-AB45-A3CB47FC8131}"/>
          </ac:spMkLst>
        </pc:spChg>
        <pc:spChg chg="add del mod">
          <ac:chgData name="Susana Rowles" userId="015e2be5-08ba-4945-aa24-cfc06b840535" providerId="ADAL" clId="{884E1767-F9A2-C64C-88F7-8291C6A7BFF8}" dt="2023-03-22T18:55:34.062" v="2809" actId="478"/>
          <ac:spMkLst>
            <pc:docMk/>
            <pc:sldMk cId="468419271" sldId="313"/>
            <ac:spMk id="18" creationId="{50CD3D8E-6E3D-398F-0513-84067012F441}"/>
          </ac:spMkLst>
        </pc:spChg>
        <pc:spChg chg="add del mod">
          <ac:chgData name="Susana Rowles" userId="015e2be5-08ba-4945-aa24-cfc06b840535" providerId="ADAL" clId="{884E1767-F9A2-C64C-88F7-8291C6A7BFF8}" dt="2023-03-22T18:47:37.927" v="2351" actId="478"/>
          <ac:spMkLst>
            <pc:docMk/>
            <pc:sldMk cId="468419271" sldId="313"/>
            <ac:spMk id="19" creationId="{2E8E1018-9189-AF1E-30DD-EECE160F7659}"/>
          </ac:spMkLst>
        </pc:spChg>
        <pc:spChg chg="add del mod">
          <ac:chgData name="Susana Rowles" userId="015e2be5-08ba-4945-aa24-cfc06b840535" providerId="ADAL" clId="{884E1767-F9A2-C64C-88F7-8291C6A7BFF8}" dt="2023-03-22T18:44:09.397" v="2159" actId="478"/>
          <ac:spMkLst>
            <pc:docMk/>
            <pc:sldMk cId="468419271" sldId="313"/>
            <ac:spMk id="20" creationId="{62DFB1E7-BBB1-299E-6EE4-333CC82DD826}"/>
          </ac:spMkLst>
        </pc:spChg>
        <pc:spChg chg="add del mod">
          <ac:chgData name="Susana Rowles" userId="015e2be5-08ba-4945-aa24-cfc06b840535" providerId="ADAL" clId="{884E1767-F9A2-C64C-88F7-8291C6A7BFF8}" dt="2023-03-22T18:52:40.174" v="2780" actId="478"/>
          <ac:spMkLst>
            <pc:docMk/>
            <pc:sldMk cId="468419271" sldId="313"/>
            <ac:spMk id="21" creationId="{9F5396C4-FA2C-46EB-EAB1-A4CCE77B7FF3}"/>
          </ac:spMkLst>
        </pc:spChg>
        <pc:spChg chg="add del mod">
          <ac:chgData name="Susana Rowles" userId="015e2be5-08ba-4945-aa24-cfc06b840535" providerId="ADAL" clId="{884E1767-F9A2-C64C-88F7-8291C6A7BFF8}" dt="2023-03-22T18:54:29.454" v="2796" actId="478"/>
          <ac:spMkLst>
            <pc:docMk/>
            <pc:sldMk cId="468419271" sldId="313"/>
            <ac:spMk id="22" creationId="{2FDA84A2-7277-FA61-24D4-7B6434D7427B}"/>
          </ac:spMkLst>
        </pc:spChg>
        <pc:spChg chg="add del mod">
          <ac:chgData name="Susana Rowles" userId="015e2be5-08ba-4945-aa24-cfc06b840535" providerId="ADAL" clId="{884E1767-F9A2-C64C-88F7-8291C6A7BFF8}" dt="2023-03-22T18:47:05.277" v="2344" actId="478"/>
          <ac:spMkLst>
            <pc:docMk/>
            <pc:sldMk cId="468419271" sldId="313"/>
            <ac:spMk id="23" creationId="{74AFABFB-55B1-6FD4-1102-104BBE9116D4}"/>
          </ac:spMkLst>
        </pc:spChg>
        <pc:spChg chg="add del mod">
          <ac:chgData name="Susana Rowles" userId="015e2be5-08ba-4945-aa24-cfc06b840535" providerId="ADAL" clId="{884E1767-F9A2-C64C-88F7-8291C6A7BFF8}" dt="2023-03-22T18:54:29.454" v="2796" actId="478"/>
          <ac:spMkLst>
            <pc:docMk/>
            <pc:sldMk cId="468419271" sldId="313"/>
            <ac:spMk id="24" creationId="{8C9B0167-3645-11F0-37B6-BFD5862749EF}"/>
          </ac:spMkLst>
        </pc:spChg>
        <pc:spChg chg="add del mod">
          <ac:chgData name="Susana Rowles" userId="015e2be5-08ba-4945-aa24-cfc06b840535" providerId="ADAL" clId="{884E1767-F9A2-C64C-88F7-8291C6A7BFF8}" dt="2023-03-22T18:47:03.702" v="2343" actId="478"/>
          <ac:spMkLst>
            <pc:docMk/>
            <pc:sldMk cId="468419271" sldId="313"/>
            <ac:spMk id="25" creationId="{0971B8E4-C755-DD31-46CF-8B823F4BF942}"/>
          </ac:spMkLst>
        </pc:spChg>
        <pc:spChg chg="add del mod">
          <ac:chgData name="Susana Rowles" userId="015e2be5-08ba-4945-aa24-cfc06b840535" providerId="ADAL" clId="{884E1767-F9A2-C64C-88F7-8291C6A7BFF8}" dt="2023-03-22T18:54:29.454" v="2796" actId="478"/>
          <ac:spMkLst>
            <pc:docMk/>
            <pc:sldMk cId="468419271" sldId="313"/>
            <ac:spMk id="26" creationId="{B7BB8C03-02B7-4049-D0FA-B9FA6423A937}"/>
          </ac:spMkLst>
        </pc:spChg>
        <pc:spChg chg="add del mod">
          <ac:chgData name="Susana Rowles" userId="015e2be5-08ba-4945-aa24-cfc06b840535" providerId="ADAL" clId="{884E1767-F9A2-C64C-88F7-8291C6A7BFF8}" dt="2023-03-22T18:47:03.702" v="2343" actId="478"/>
          <ac:spMkLst>
            <pc:docMk/>
            <pc:sldMk cId="468419271" sldId="313"/>
            <ac:spMk id="27" creationId="{7F88D4F1-7E17-7FA1-9941-64FABB051AFF}"/>
          </ac:spMkLst>
        </pc:spChg>
        <pc:spChg chg="add del mod">
          <ac:chgData name="Susana Rowles" userId="015e2be5-08ba-4945-aa24-cfc06b840535" providerId="ADAL" clId="{884E1767-F9A2-C64C-88F7-8291C6A7BFF8}" dt="2023-03-22T18:52:41.577" v="2781" actId="478"/>
          <ac:spMkLst>
            <pc:docMk/>
            <pc:sldMk cId="468419271" sldId="313"/>
            <ac:spMk id="28" creationId="{35668E19-7AF6-0C1F-0066-A7C6E1BE386D}"/>
          </ac:spMkLst>
        </pc:spChg>
        <pc:spChg chg="add del mod">
          <ac:chgData name="Susana Rowles" userId="015e2be5-08ba-4945-aa24-cfc06b840535" providerId="ADAL" clId="{884E1767-F9A2-C64C-88F7-8291C6A7BFF8}" dt="2023-03-22T18:52:42.798" v="2782" actId="478"/>
          <ac:spMkLst>
            <pc:docMk/>
            <pc:sldMk cId="468419271" sldId="313"/>
            <ac:spMk id="29" creationId="{B50858B0-EBF2-5B17-0D43-30354E32F1DF}"/>
          </ac:spMkLst>
        </pc:spChg>
        <pc:spChg chg="add del mod">
          <ac:chgData name="Susana Rowles" userId="015e2be5-08ba-4945-aa24-cfc06b840535" providerId="ADAL" clId="{884E1767-F9A2-C64C-88F7-8291C6A7BFF8}" dt="2023-03-22T18:55:32.520" v="2808" actId="478"/>
          <ac:spMkLst>
            <pc:docMk/>
            <pc:sldMk cId="468419271" sldId="313"/>
            <ac:spMk id="30" creationId="{6207B80D-C545-36F0-65F9-F35607D2581E}"/>
          </ac:spMkLst>
        </pc:spChg>
        <pc:spChg chg="add del mod">
          <ac:chgData name="Susana Rowles" userId="015e2be5-08ba-4945-aa24-cfc06b840535" providerId="ADAL" clId="{884E1767-F9A2-C64C-88F7-8291C6A7BFF8}" dt="2023-03-22T18:47:44.010" v="2353" actId="478"/>
          <ac:spMkLst>
            <pc:docMk/>
            <pc:sldMk cId="468419271" sldId="313"/>
            <ac:spMk id="31" creationId="{B37A3E05-D86E-AD66-DE2F-231A2D98F04A}"/>
          </ac:spMkLst>
        </pc:spChg>
        <pc:spChg chg="add del mod">
          <ac:chgData name="Susana Rowles" userId="015e2be5-08ba-4945-aa24-cfc06b840535" providerId="ADAL" clId="{884E1767-F9A2-C64C-88F7-8291C6A7BFF8}" dt="2023-03-22T18:52:23.546" v="2772" actId="478"/>
          <ac:spMkLst>
            <pc:docMk/>
            <pc:sldMk cId="468419271" sldId="313"/>
            <ac:spMk id="32" creationId="{9A7842CE-CB45-B1D5-1FB4-99E72BBD32AD}"/>
          </ac:spMkLst>
        </pc:spChg>
        <pc:spChg chg="add del mod">
          <ac:chgData name="Susana Rowles" userId="015e2be5-08ba-4945-aa24-cfc06b840535" providerId="ADAL" clId="{884E1767-F9A2-C64C-88F7-8291C6A7BFF8}" dt="2023-03-22T18:52:25.379" v="2773" actId="478"/>
          <ac:spMkLst>
            <pc:docMk/>
            <pc:sldMk cId="468419271" sldId="313"/>
            <ac:spMk id="33" creationId="{7B115621-4BFA-A7DF-90D3-8BFADAD71953}"/>
          </ac:spMkLst>
        </pc:spChg>
        <pc:spChg chg="add del mod">
          <ac:chgData name="Susana Rowles" userId="015e2be5-08ba-4945-aa24-cfc06b840535" providerId="ADAL" clId="{884E1767-F9A2-C64C-88F7-8291C6A7BFF8}" dt="2023-03-22T18:52:27.674" v="2774" actId="478"/>
          <ac:spMkLst>
            <pc:docMk/>
            <pc:sldMk cId="468419271" sldId="313"/>
            <ac:spMk id="34" creationId="{E0C0E4CC-253A-0C9D-F194-C06D0F8167D3}"/>
          </ac:spMkLst>
        </pc:spChg>
        <pc:spChg chg="add del mod">
          <ac:chgData name="Susana Rowles" userId="015e2be5-08ba-4945-aa24-cfc06b840535" providerId="ADAL" clId="{884E1767-F9A2-C64C-88F7-8291C6A7BFF8}" dt="2023-03-22T18:55:29.956" v="2806" actId="478"/>
          <ac:spMkLst>
            <pc:docMk/>
            <pc:sldMk cId="468419271" sldId="313"/>
            <ac:spMk id="35" creationId="{91D5E7D1-24E6-4B23-6695-A73AF76A5DC0}"/>
          </ac:spMkLst>
        </pc:spChg>
        <pc:spChg chg="add del mod">
          <ac:chgData name="Susana Rowles" userId="015e2be5-08ba-4945-aa24-cfc06b840535" providerId="ADAL" clId="{884E1767-F9A2-C64C-88F7-8291C6A7BFF8}" dt="2023-03-22T18:52:36.012" v="2777" actId="478"/>
          <ac:spMkLst>
            <pc:docMk/>
            <pc:sldMk cId="468419271" sldId="313"/>
            <ac:spMk id="36" creationId="{71C2072B-A41E-6101-F9B4-AA2CA318EED2}"/>
          </ac:spMkLst>
        </pc:spChg>
        <pc:spChg chg="add del mod">
          <ac:chgData name="Susana Rowles" userId="015e2be5-08ba-4945-aa24-cfc06b840535" providerId="ADAL" clId="{884E1767-F9A2-C64C-88F7-8291C6A7BFF8}" dt="2023-03-22T18:55:29.956" v="2806" actId="478"/>
          <ac:spMkLst>
            <pc:docMk/>
            <pc:sldMk cId="468419271" sldId="313"/>
            <ac:spMk id="37" creationId="{26A7D532-B274-5DA0-7F99-A71694749B0F}"/>
          </ac:spMkLst>
        </pc:spChg>
        <pc:spChg chg="add del mod">
          <ac:chgData name="Susana Rowles" userId="015e2be5-08ba-4945-aa24-cfc06b840535" providerId="ADAL" clId="{884E1767-F9A2-C64C-88F7-8291C6A7BFF8}" dt="2023-03-22T18:52:38.474" v="2779" actId="478"/>
          <ac:spMkLst>
            <pc:docMk/>
            <pc:sldMk cId="468419271" sldId="313"/>
            <ac:spMk id="38" creationId="{795014DE-74E3-E3A9-F1F7-84A6D6BF4E96}"/>
          </ac:spMkLst>
        </pc:spChg>
        <pc:spChg chg="add del mod">
          <ac:chgData name="Susana Rowles" userId="015e2be5-08ba-4945-aa24-cfc06b840535" providerId="ADAL" clId="{884E1767-F9A2-C64C-88F7-8291C6A7BFF8}" dt="2023-03-22T19:05:26.602" v="3092" actId="478"/>
          <ac:spMkLst>
            <pc:docMk/>
            <pc:sldMk cId="468419271" sldId="313"/>
            <ac:spMk id="40" creationId="{C6D83A1B-B6DC-6E6F-C59A-0C6C6A7650EA}"/>
          </ac:spMkLst>
        </pc:spChg>
        <pc:grpChg chg="add mod">
          <ac:chgData name="Susana Rowles" userId="015e2be5-08ba-4945-aa24-cfc06b840535" providerId="ADAL" clId="{884E1767-F9A2-C64C-88F7-8291C6A7BFF8}" dt="2023-03-22T19:07:40.948" v="3126" actId="1036"/>
          <ac:grpSpMkLst>
            <pc:docMk/>
            <pc:sldMk cId="468419271" sldId="313"/>
            <ac:grpSpMk id="41" creationId="{FD53CC0F-924A-4340-87D1-6CF6D2DC9ED9}"/>
          </ac:grpSpMkLst>
        </pc:grpChg>
        <pc:graphicFrameChg chg="add mod modGraphic">
          <ac:chgData name="Susana Rowles" userId="015e2be5-08ba-4945-aa24-cfc06b840535" providerId="ADAL" clId="{884E1767-F9A2-C64C-88F7-8291C6A7BFF8}" dt="2023-03-22T19:30:59.022" v="3898" actId="203"/>
          <ac:graphicFrameMkLst>
            <pc:docMk/>
            <pc:sldMk cId="468419271" sldId="313"/>
            <ac:graphicFrameMk id="39" creationId="{7B75CFB5-8775-EEC1-8F5F-0DD42FD97B13}"/>
          </ac:graphicFrameMkLst>
        </pc:graphicFrameChg>
        <pc:picChg chg="del mod">
          <ac:chgData name="Susana Rowles" userId="015e2be5-08ba-4945-aa24-cfc06b840535" providerId="ADAL" clId="{884E1767-F9A2-C64C-88F7-8291C6A7BFF8}" dt="2023-03-22T18:52:04.477" v="2770" actId="478"/>
          <ac:picMkLst>
            <pc:docMk/>
            <pc:sldMk cId="468419271" sldId="313"/>
            <ac:picMk id="3" creationId="{9580F2EB-666C-9B23-961F-EE9E24F46F76}"/>
          </ac:picMkLst>
        </pc:picChg>
      </pc:sldChg>
      <pc:sldChg chg="addSp delSp modSp mod">
        <pc:chgData name="Susana Rowles" userId="015e2be5-08ba-4945-aa24-cfc06b840535" providerId="ADAL" clId="{884E1767-F9A2-C64C-88F7-8291C6A7BFF8}" dt="2023-03-22T18:05:57.570" v="2038" actId="20577"/>
        <pc:sldMkLst>
          <pc:docMk/>
          <pc:sldMk cId="4066910605" sldId="314"/>
        </pc:sldMkLst>
        <pc:spChg chg="mod">
          <ac:chgData name="Susana Rowles" userId="015e2be5-08ba-4945-aa24-cfc06b840535" providerId="ADAL" clId="{884E1767-F9A2-C64C-88F7-8291C6A7BFF8}" dt="2023-03-22T18:05:50.401" v="2037" actId="120"/>
          <ac:spMkLst>
            <pc:docMk/>
            <pc:sldMk cId="4066910605" sldId="314"/>
            <ac:spMk id="2" creationId="{00000000-0000-0000-0000-000000000000}"/>
          </ac:spMkLst>
        </pc:spChg>
        <pc:spChg chg="add mod">
          <ac:chgData name="Susana Rowles" userId="015e2be5-08ba-4945-aa24-cfc06b840535" providerId="ADAL" clId="{884E1767-F9A2-C64C-88F7-8291C6A7BFF8}" dt="2023-03-22T18:05:47.341" v="2035" actId="1035"/>
          <ac:spMkLst>
            <pc:docMk/>
            <pc:sldMk cId="4066910605" sldId="314"/>
            <ac:spMk id="3" creationId="{00929A37-6FAD-27E7-1E85-86561688CDCE}"/>
          </ac:spMkLst>
        </pc:spChg>
        <pc:spChg chg="mod">
          <ac:chgData name="Susana Rowles" userId="015e2be5-08ba-4945-aa24-cfc06b840535" providerId="ADAL" clId="{884E1767-F9A2-C64C-88F7-8291C6A7BFF8}" dt="2023-03-22T18:03:56.477" v="1972" actId="207"/>
          <ac:spMkLst>
            <pc:docMk/>
            <pc:sldMk cId="4066910605" sldId="314"/>
            <ac:spMk id="7" creationId="{7A0EA7F8-13F2-E512-77E3-C0AA07D12298}"/>
          </ac:spMkLst>
        </pc:spChg>
        <pc:spChg chg="mod">
          <ac:chgData name="Susana Rowles" userId="015e2be5-08ba-4945-aa24-cfc06b840535" providerId="ADAL" clId="{884E1767-F9A2-C64C-88F7-8291C6A7BFF8}" dt="2023-03-22T18:05:57.570" v="2038" actId="20577"/>
          <ac:spMkLst>
            <pc:docMk/>
            <pc:sldMk cId="4066910605" sldId="314"/>
            <ac:spMk id="8" creationId="{306D303E-AC9E-820F-B5F7-6B7728D7778F}"/>
          </ac:spMkLst>
        </pc:spChg>
        <pc:spChg chg="del mod">
          <ac:chgData name="Susana Rowles" userId="015e2be5-08ba-4945-aa24-cfc06b840535" providerId="ADAL" clId="{884E1767-F9A2-C64C-88F7-8291C6A7BFF8}" dt="2023-03-22T18:04:50.169" v="1989" actId="478"/>
          <ac:spMkLst>
            <pc:docMk/>
            <pc:sldMk cId="4066910605" sldId="314"/>
            <ac:spMk id="9" creationId="{4A2F1FD9-D2E7-7F63-BEE1-4EE819771E06}"/>
          </ac:spMkLst>
        </pc:spChg>
        <pc:spChg chg="del">
          <ac:chgData name="Susana Rowles" userId="015e2be5-08ba-4945-aa24-cfc06b840535" providerId="ADAL" clId="{884E1767-F9A2-C64C-88F7-8291C6A7BFF8}" dt="2023-03-20T23:17:36.028" v="91" actId="478"/>
          <ac:spMkLst>
            <pc:docMk/>
            <pc:sldMk cId="4066910605" sldId="314"/>
            <ac:spMk id="16" creationId="{10F9C0F0-D34A-B803-CD86-94D55372BCD6}"/>
          </ac:spMkLst>
        </pc:spChg>
        <pc:picChg chg="del">
          <ac:chgData name="Susana Rowles" userId="015e2be5-08ba-4945-aa24-cfc06b840535" providerId="ADAL" clId="{884E1767-F9A2-C64C-88F7-8291C6A7BFF8}" dt="2023-03-20T23:17:43.487" v="93" actId="478"/>
          <ac:picMkLst>
            <pc:docMk/>
            <pc:sldMk cId="4066910605" sldId="314"/>
            <ac:picMk id="13" creationId="{0904FC41-B7B8-3928-004D-C0045D601236}"/>
          </ac:picMkLst>
        </pc:picChg>
        <pc:picChg chg="del">
          <ac:chgData name="Susana Rowles" userId="015e2be5-08ba-4945-aa24-cfc06b840535" providerId="ADAL" clId="{884E1767-F9A2-C64C-88F7-8291C6A7BFF8}" dt="2023-03-20T23:17:39.740" v="92" actId="478"/>
          <ac:picMkLst>
            <pc:docMk/>
            <pc:sldMk cId="4066910605" sldId="314"/>
            <ac:picMk id="15" creationId="{EF2AE270-7975-E3C3-57B3-0001754794F7}"/>
          </ac:picMkLst>
        </pc:picChg>
      </pc:sldChg>
      <pc:sldChg chg="addSp delSp modSp del mod">
        <pc:chgData name="Susana Rowles" userId="015e2be5-08ba-4945-aa24-cfc06b840535" providerId="ADAL" clId="{884E1767-F9A2-C64C-88F7-8291C6A7BFF8}" dt="2023-03-22T19:10:06.641" v="3144" actId="2696"/>
        <pc:sldMkLst>
          <pc:docMk/>
          <pc:sldMk cId="1279691263" sldId="315"/>
        </pc:sldMkLst>
        <pc:spChg chg="mod">
          <ac:chgData name="Susana Rowles" userId="015e2be5-08ba-4945-aa24-cfc06b840535" providerId="ADAL" clId="{884E1767-F9A2-C64C-88F7-8291C6A7BFF8}" dt="2023-03-20T23:15:48.055" v="63" actId="255"/>
          <ac:spMkLst>
            <pc:docMk/>
            <pc:sldMk cId="1279691263" sldId="315"/>
            <ac:spMk id="2" creationId="{685B4E23-8828-63C6-3212-438CD01A9E66}"/>
          </ac:spMkLst>
        </pc:spChg>
        <pc:spChg chg="del mod">
          <ac:chgData name="Susana Rowles" userId="015e2be5-08ba-4945-aa24-cfc06b840535" providerId="ADAL" clId="{884E1767-F9A2-C64C-88F7-8291C6A7BFF8}" dt="2023-03-22T18:00:38.747" v="1912" actId="478"/>
          <ac:spMkLst>
            <pc:docMk/>
            <pc:sldMk cId="1279691263" sldId="315"/>
            <ac:spMk id="4" creationId="{0D02321D-7747-B5F9-41DB-DBD7687B8143}"/>
          </ac:spMkLst>
        </pc:spChg>
        <pc:spChg chg="del mod">
          <ac:chgData name="Susana Rowles" userId="015e2be5-08ba-4945-aa24-cfc06b840535" providerId="ADAL" clId="{884E1767-F9A2-C64C-88F7-8291C6A7BFF8}" dt="2023-03-22T18:00:40.018" v="1913" actId="478"/>
          <ac:spMkLst>
            <pc:docMk/>
            <pc:sldMk cId="1279691263" sldId="315"/>
            <ac:spMk id="6" creationId="{5A0C3811-93EE-645D-31E8-9A90283B5B5B}"/>
          </ac:spMkLst>
        </pc:spChg>
        <pc:spChg chg="del">
          <ac:chgData name="Susana Rowles" userId="015e2be5-08ba-4945-aa24-cfc06b840535" providerId="ADAL" clId="{884E1767-F9A2-C64C-88F7-8291C6A7BFF8}" dt="2023-03-22T18:00:44.822" v="1916" actId="478"/>
          <ac:spMkLst>
            <pc:docMk/>
            <pc:sldMk cId="1279691263" sldId="315"/>
            <ac:spMk id="8" creationId="{C1B6EBA3-59AD-F1E1-4F30-0E50A800BDCE}"/>
          </ac:spMkLst>
        </pc:spChg>
        <pc:spChg chg="del">
          <ac:chgData name="Susana Rowles" userId="015e2be5-08ba-4945-aa24-cfc06b840535" providerId="ADAL" clId="{884E1767-F9A2-C64C-88F7-8291C6A7BFF8}" dt="2023-03-22T18:00:36.485" v="1911" actId="478"/>
          <ac:spMkLst>
            <pc:docMk/>
            <pc:sldMk cId="1279691263" sldId="315"/>
            <ac:spMk id="9" creationId="{26579504-3F2C-C5A6-2350-537AE788B998}"/>
          </ac:spMkLst>
        </pc:spChg>
        <pc:spChg chg="del mod">
          <ac:chgData name="Susana Rowles" userId="015e2be5-08ba-4945-aa24-cfc06b840535" providerId="ADAL" clId="{884E1767-F9A2-C64C-88F7-8291C6A7BFF8}" dt="2023-03-22T18:00:46.577" v="1917" actId="478"/>
          <ac:spMkLst>
            <pc:docMk/>
            <pc:sldMk cId="1279691263" sldId="315"/>
            <ac:spMk id="11" creationId="{BBC1A1D7-A0CF-AFFC-6C97-8FC1C910613D}"/>
          </ac:spMkLst>
        </pc:spChg>
        <pc:spChg chg="del">
          <ac:chgData name="Susana Rowles" userId="015e2be5-08ba-4945-aa24-cfc06b840535" providerId="ADAL" clId="{884E1767-F9A2-C64C-88F7-8291C6A7BFF8}" dt="2023-03-22T18:00:34.798" v="1910" actId="478"/>
          <ac:spMkLst>
            <pc:docMk/>
            <pc:sldMk cId="1279691263" sldId="315"/>
            <ac:spMk id="12" creationId="{4B20D2D4-72B1-38BA-AF27-61EE029DF6A5}"/>
          </ac:spMkLst>
        </pc:spChg>
        <pc:spChg chg="del">
          <ac:chgData name="Susana Rowles" userId="015e2be5-08ba-4945-aa24-cfc06b840535" providerId="ADAL" clId="{884E1767-F9A2-C64C-88F7-8291C6A7BFF8}" dt="2023-03-22T18:00:47.370" v="1918" actId="478"/>
          <ac:spMkLst>
            <pc:docMk/>
            <pc:sldMk cId="1279691263" sldId="315"/>
            <ac:spMk id="13" creationId="{28B3CF14-6CB8-49E4-27F9-9164C77275FD}"/>
          </ac:spMkLst>
        </pc:spChg>
        <pc:spChg chg="add del">
          <ac:chgData name="Susana Rowles" userId="015e2be5-08ba-4945-aa24-cfc06b840535" providerId="ADAL" clId="{884E1767-F9A2-C64C-88F7-8291C6A7BFF8}" dt="2023-03-22T18:00:48.613" v="1919" actId="478"/>
          <ac:spMkLst>
            <pc:docMk/>
            <pc:sldMk cId="1279691263" sldId="315"/>
            <ac:spMk id="14" creationId="{E795F76D-DDBC-FF4B-1D32-74A547098DAA}"/>
          </ac:spMkLst>
        </pc:spChg>
        <pc:spChg chg="mod">
          <ac:chgData name="Susana Rowles" userId="015e2be5-08ba-4945-aa24-cfc06b840535" providerId="ADAL" clId="{884E1767-F9A2-C64C-88F7-8291C6A7BFF8}" dt="2023-03-22T18:01:27.673" v="1925" actId="207"/>
          <ac:spMkLst>
            <pc:docMk/>
            <pc:sldMk cId="1279691263" sldId="315"/>
            <ac:spMk id="17" creationId="{916A7C32-FC7D-5E05-6ECF-9BD7169844B7}"/>
          </ac:spMkLst>
        </pc:spChg>
        <pc:spChg chg="mod">
          <ac:chgData name="Susana Rowles" userId="015e2be5-08ba-4945-aa24-cfc06b840535" providerId="ADAL" clId="{884E1767-F9A2-C64C-88F7-8291C6A7BFF8}" dt="2023-03-22T18:01:27.673" v="1925" actId="207"/>
          <ac:spMkLst>
            <pc:docMk/>
            <pc:sldMk cId="1279691263" sldId="315"/>
            <ac:spMk id="18" creationId="{0DC9CC49-B63A-82FA-6CB5-AF4A32A5E6EC}"/>
          </ac:spMkLst>
        </pc:spChg>
        <pc:spChg chg="add del mod">
          <ac:chgData name="Susana Rowles" userId="015e2be5-08ba-4945-aa24-cfc06b840535" providerId="ADAL" clId="{884E1767-F9A2-C64C-88F7-8291C6A7BFF8}" dt="2023-03-22T18:01:27.673" v="1925" actId="207"/>
          <ac:spMkLst>
            <pc:docMk/>
            <pc:sldMk cId="1279691263" sldId="315"/>
            <ac:spMk id="19" creationId="{818E7A6D-7C33-55B1-B911-E0D0E0ED9994}"/>
          </ac:spMkLst>
        </pc:spChg>
        <pc:spChg chg="mod">
          <ac:chgData name="Susana Rowles" userId="015e2be5-08ba-4945-aa24-cfc06b840535" providerId="ADAL" clId="{884E1767-F9A2-C64C-88F7-8291C6A7BFF8}" dt="2023-03-22T18:01:27.673" v="1925" actId="207"/>
          <ac:spMkLst>
            <pc:docMk/>
            <pc:sldMk cId="1279691263" sldId="315"/>
            <ac:spMk id="20" creationId="{E1EB1BE3-2DA5-9F7D-0915-7EED4C0845E6}"/>
          </ac:spMkLst>
        </pc:spChg>
        <pc:spChg chg="mod">
          <ac:chgData name="Susana Rowles" userId="015e2be5-08ba-4945-aa24-cfc06b840535" providerId="ADAL" clId="{884E1767-F9A2-C64C-88F7-8291C6A7BFF8}" dt="2023-03-22T18:01:27.673" v="1925" actId="207"/>
          <ac:spMkLst>
            <pc:docMk/>
            <pc:sldMk cId="1279691263" sldId="315"/>
            <ac:spMk id="21" creationId="{A4234473-2E03-B87B-3B62-BE1D850FF193}"/>
          </ac:spMkLst>
        </pc:spChg>
        <pc:spChg chg="mod">
          <ac:chgData name="Susana Rowles" userId="015e2be5-08ba-4945-aa24-cfc06b840535" providerId="ADAL" clId="{884E1767-F9A2-C64C-88F7-8291C6A7BFF8}" dt="2023-03-22T18:01:27.673" v="1925" actId="207"/>
          <ac:spMkLst>
            <pc:docMk/>
            <pc:sldMk cId="1279691263" sldId="315"/>
            <ac:spMk id="22" creationId="{6E1D7D02-EAFA-07F1-1FA3-74FB6709CCBA}"/>
          </ac:spMkLst>
        </pc:spChg>
        <pc:spChg chg="mod">
          <ac:chgData name="Susana Rowles" userId="015e2be5-08ba-4945-aa24-cfc06b840535" providerId="ADAL" clId="{884E1767-F9A2-C64C-88F7-8291C6A7BFF8}" dt="2023-03-22T18:01:27.673" v="1925" actId="207"/>
          <ac:spMkLst>
            <pc:docMk/>
            <pc:sldMk cId="1279691263" sldId="315"/>
            <ac:spMk id="23" creationId="{420F8362-F054-EBD4-5ADB-FAFD40F18478}"/>
          </ac:spMkLst>
        </pc:spChg>
        <pc:spChg chg="mod">
          <ac:chgData name="Susana Rowles" userId="015e2be5-08ba-4945-aa24-cfc06b840535" providerId="ADAL" clId="{884E1767-F9A2-C64C-88F7-8291C6A7BFF8}" dt="2023-03-22T18:01:27.673" v="1925" actId="207"/>
          <ac:spMkLst>
            <pc:docMk/>
            <pc:sldMk cId="1279691263" sldId="315"/>
            <ac:spMk id="24" creationId="{465DFF4B-F438-0D1A-00E1-2636954E6577}"/>
          </ac:spMkLst>
        </pc:spChg>
      </pc:sldChg>
      <pc:sldChg chg="addSp delSp modSp add mod">
        <pc:chgData name="Susana Rowles" userId="015e2be5-08ba-4945-aa24-cfc06b840535" providerId="ADAL" clId="{884E1767-F9A2-C64C-88F7-8291C6A7BFF8}" dt="2023-03-22T16:31:44.547" v="924" actId="1037"/>
        <pc:sldMkLst>
          <pc:docMk/>
          <pc:sldMk cId="3264394411" sldId="324"/>
        </pc:sldMkLst>
        <pc:spChg chg="add del mod">
          <ac:chgData name="Susana Rowles" userId="015e2be5-08ba-4945-aa24-cfc06b840535" providerId="ADAL" clId="{884E1767-F9A2-C64C-88F7-8291C6A7BFF8}" dt="2023-03-22T16:31:34.679" v="918" actId="478"/>
          <ac:spMkLst>
            <pc:docMk/>
            <pc:sldMk cId="3264394411" sldId="324"/>
            <ac:spMk id="2" creationId="{00914051-ED21-E810-3D90-CB1A197B196A}"/>
          </ac:spMkLst>
        </pc:spChg>
        <pc:spChg chg="mod">
          <ac:chgData name="Susana Rowles" userId="015e2be5-08ba-4945-aa24-cfc06b840535" providerId="ADAL" clId="{884E1767-F9A2-C64C-88F7-8291C6A7BFF8}" dt="2023-03-22T16:31:44.547" v="924" actId="1037"/>
          <ac:spMkLst>
            <pc:docMk/>
            <pc:sldMk cId="3264394411" sldId="324"/>
            <ac:spMk id="10" creationId="{F4FB0F7D-5117-B95F-FCF8-580E99EA3E33}"/>
          </ac:spMkLst>
        </pc:spChg>
        <pc:spChg chg="mod">
          <ac:chgData name="Susana Rowles" userId="015e2be5-08ba-4945-aa24-cfc06b840535" providerId="ADAL" clId="{884E1767-F9A2-C64C-88F7-8291C6A7BFF8}" dt="2023-03-22T16:31:44.547" v="924" actId="1037"/>
          <ac:spMkLst>
            <pc:docMk/>
            <pc:sldMk cId="3264394411" sldId="324"/>
            <ac:spMk id="11" creationId="{A97782AA-1FEB-D1F7-340B-C01FD63611FB}"/>
          </ac:spMkLst>
        </pc:spChg>
        <pc:spChg chg="mod">
          <ac:chgData name="Susana Rowles" userId="015e2be5-08ba-4945-aa24-cfc06b840535" providerId="ADAL" clId="{884E1767-F9A2-C64C-88F7-8291C6A7BFF8}" dt="2023-03-22T16:30:05.847" v="880" actId="20577"/>
          <ac:spMkLst>
            <pc:docMk/>
            <pc:sldMk cId="3264394411" sldId="324"/>
            <ac:spMk id="13" creationId="{A62877A9-0542-B8DC-1E98-3D52A20A67BE}"/>
          </ac:spMkLst>
        </pc:spChg>
        <pc:spChg chg="mod">
          <ac:chgData name="Susana Rowles" userId="015e2be5-08ba-4945-aa24-cfc06b840535" providerId="ADAL" clId="{884E1767-F9A2-C64C-88F7-8291C6A7BFF8}" dt="2023-03-22T16:31:44.547" v="924" actId="1037"/>
          <ac:spMkLst>
            <pc:docMk/>
            <pc:sldMk cId="3264394411" sldId="324"/>
            <ac:spMk id="22" creationId="{6FF19702-7795-1A1A-E13D-E3B5FEF1B860}"/>
          </ac:spMkLst>
        </pc:spChg>
        <pc:spChg chg="mod">
          <ac:chgData name="Susana Rowles" userId="015e2be5-08ba-4945-aa24-cfc06b840535" providerId="ADAL" clId="{884E1767-F9A2-C64C-88F7-8291C6A7BFF8}" dt="2023-03-21T15:26:28.571" v="413" actId="20577"/>
          <ac:spMkLst>
            <pc:docMk/>
            <pc:sldMk cId="3264394411" sldId="324"/>
            <ac:spMk id="25" creationId="{7018A755-15D6-25EF-83F6-54CF5868D6BD}"/>
          </ac:spMkLst>
        </pc:spChg>
        <pc:grpChg chg="add del mod">
          <ac:chgData name="Susana Rowles" userId="015e2be5-08ba-4945-aa24-cfc06b840535" providerId="ADAL" clId="{884E1767-F9A2-C64C-88F7-8291C6A7BFF8}" dt="2023-03-21T15:26:12.794" v="391" actId="478"/>
          <ac:grpSpMkLst>
            <pc:docMk/>
            <pc:sldMk cId="3264394411" sldId="324"/>
            <ac:grpSpMk id="2" creationId="{C1EE0E3E-5F24-7EC4-DADF-9C3D755035AB}"/>
          </ac:grpSpMkLst>
        </pc:grpChg>
        <pc:picChg chg="mod">
          <ac:chgData name="Susana Rowles" userId="015e2be5-08ba-4945-aa24-cfc06b840535" providerId="ADAL" clId="{884E1767-F9A2-C64C-88F7-8291C6A7BFF8}" dt="2023-03-21T15:24:48.270" v="265"/>
          <ac:picMkLst>
            <pc:docMk/>
            <pc:sldMk cId="3264394411" sldId="324"/>
            <ac:picMk id="3" creationId="{A7DBF53E-BBBA-499A-06B2-1D167ED788F8}"/>
          </ac:picMkLst>
        </pc:picChg>
        <pc:picChg chg="mod">
          <ac:chgData name="Susana Rowles" userId="015e2be5-08ba-4945-aa24-cfc06b840535" providerId="ADAL" clId="{884E1767-F9A2-C64C-88F7-8291C6A7BFF8}" dt="2023-03-21T15:24:48.270" v="265"/>
          <ac:picMkLst>
            <pc:docMk/>
            <pc:sldMk cId="3264394411" sldId="324"/>
            <ac:picMk id="8" creationId="{73C80509-41DC-CCF5-D686-38442D274069}"/>
          </ac:picMkLst>
        </pc:picChg>
      </pc:sldChg>
      <pc:sldChg chg="modSp add mod">
        <pc:chgData name="Susana Rowles" userId="015e2be5-08ba-4945-aa24-cfc06b840535" providerId="ADAL" clId="{884E1767-F9A2-C64C-88F7-8291C6A7BFF8}" dt="2023-03-22T16:40:39.379" v="1230" actId="1036"/>
        <pc:sldMkLst>
          <pc:docMk/>
          <pc:sldMk cId="1476072690" sldId="325"/>
        </pc:sldMkLst>
        <pc:spChg chg="mod">
          <ac:chgData name="Susana Rowles" userId="015e2be5-08ba-4945-aa24-cfc06b840535" providerId="ADAL" clId="{884E1767-F9A2-C64C-88F7-8291C6A7BFF8}" dt="2023-03-22T16:40:16.934" v="1219" actId="14100"/>
          <ac:spMkLst>
            <pc:docMk/>
            <pc:sldMk cId="1476072690" sldId="325"/>
            <ac:spMk id="2" creationId="{DD0DA637-94A7-7828-8340-325796B87022}"/>
          </ac:spMkLst>
        </pc:spChg>
        <pc:spChg chg="mod">
          <ac:chgData name="Susana Rowles" userId="015e2be5-08ba-4945-aa24-cfc06b840535" providerId="ADAL" clId="{884E1767-F9A2-C64C-88F7-8291C6A7BFF8}" dt="2023-03-22T16:33:11.826" v="996" actId="20577"/>
          <ac:spMkLst>
            <pc:docMk/>
            <pc:sldMk cId="1476072690" sldId="325"/>
            <ac:spMk id="7" creationId="{7A0EA7F8-13F2-E512-77E3-C0AA07D12298}"/>
          </ac:spMkLst>
        </pc:spChg>
        <pc:spChg chg="mod">
          <ac:chgData name="Susana Rowles" userId="015e2be5-08ba-4945-aa24-cfc06b840535" providerId="ADAL" clId="{884E1767-F9A2-C64C-88F7-8291C6A7BFF8}" dt="2023-03-22T16:40:21.648" v="1220" actId="14100"/>
          <ac:spMkLst>
            <pc:docMk/>
            <pc:sldMk cId="1476072690" sldId="325"/>
            <ac:spMk id="12" creationId="{D7C1024E-3605-8128-8C3E-D1171C3E3A79}"/>
          </ac:spMkLst>
        </pc:spChg>
        <pc:spChg chg="mod">
          <ac:chgData name="Susana Rowles" userId="015e2be5-08ba-4945-aa24-cfc06b840535" providerId="ADAL" clId="{884E1767-F9A2-C64C-88F7-8291C6A7BFF8}" dt="2023-03-22T16:32:47.747" v="985" actId="207"/>
          <ac:spMkLst>
            <pc:docMk/>
            <pc:sldMk cId="1476072690" sldId="325"/>
            <ac:spMk id="14" creationId="{2568C9B7-3FEE-9B98-F108-A3985A217B07}"/>
          </ac:spMkLst>
        </pc:spChg>
        <pc:spChg chg="mod">
          <ac:chgData name="Susana Rowles" userId="015e2be5-08ba-4945-aa24-cfc06b840535" providerId="ADAL" clId="{884E1767-F9A2-C64C-88F7-8291C6A7BFF8}" dt="2023-03-22T16:32:47.747" v="985" actId="207"/>
          <ac:spMkLst>
            <pc:docMk/>
            <pc:sldMk cId="1476072690" sldId="325"/>
            <ac:spMk id="15" creationId="{ED9773F8-89B1-6E04-5E13-FE3707A4A0C4}"/>
          </ac:spMkLst>
        </pc:spChg>
        <pc:spChg chg="mod">
          <ac:chgData name="Susana Rowles" userId="015e2be5-08ba-4945-aa24-cfc06b840535" providerId="ADAL" clId="{884E1767-F9A2-C64C-88F7-8291C6A7BFF8}" dt="2023-03-22T16:32:47.747" v="985" actId="207"/>
          <ac:spMkLst>
            <pc:docMk/>
            <pc:sldMk cId="1476072690" sldId="325"/>
            <ac:spMk id="16" creationId="{CF4BD0F1-3868-97A1-1DB9-BAD679CC3A10}"/>
          </ac:spMkLst>
        </pc:spChg>
        <pc:spChg chg="mod">
          <ac:chgData name="Susana Rowles" userId="015e2be5-08ba-4945-aa24-cfc06b840535" providerId="ADAL" clId="{884E1767-F9A2-C64C-88F7-8291C6A7BFF8}" dt="2023-03-22T16:32:47.747" v="985" actId="207"/>
          <ac:spMkLst>
            <pc:docMk/>
            <pc:sldMk cId="1476072690" sldId="325"/>
            <ac:spMk id="17" creationId="{1072815A-8A03-5DDA-1F14-B3A438624A0C}"/>
          </ac:spMkLst>
        </pc:spChg>
        <pc:spChg chg="mod">
          <ac:chgData name="Susana Rowles" userId="015e2be5-08ba-4945-aa24-cfc06b840535" providerId="ADAL" clId="{884E1767-F9A2-C64C-88F7-8291C6A7BFF8}" dt="2023-03-22T16:40:25.815" v="1221" actId="14100"/>
          <ac:spMkLst>
            <pc:docMk/>
            <pc:sldMk cId="1476072690" sldId="325"/>
            <ac:spMk id="18" creationId="{75439539-C411-2F73-A727-FE9DEEDB97E2}"/>
          </ac:spMkLst>
        </pc:spChg>
        <pc:spChg chg="mod">
          <ac:chgData name="Susana Rowles" userId="015e2be5-08ba-4945-aa24-cfc06b840535" providerId="ADAL" clId="{884E1767-F9A2-C64C-88F7-8291C6A7BFF8}" dt="2023-03-22T16:40:39.379" v="1230" actId="1036"/>
          <ac:spMkLst>
            <pc:docMk/>
            <pc:sldMk cId="1476072690" sldId="325"/>
            <ac:spMk id="21" creationId="{F2E764DA-D55A-425A-AA9A-5E0FC13A846C}"/>
          </ac:spMkLst>
        </pc:spChg>
      </pc:sldChg>
      <pc:sldChg chg="delSp modSp add mod">
        <pc:chgData name="Susana Rowles" userId="015e2be5-08ba-4945-aa24-cfc06b840535" providerId="ADAL" clId="{884E1767-F9A2-C64C-88F7-8291C6A7BFF8}" dt="2023-03-22T17:42:56.533" v="1467" actId="1038"/>
        <pc:sldMkLst>
          <pc:docMk/>
          <pc:sldMk cId="988305402" sldId="326"/>
        </pc:sldMkLst>
        <pc:spChg chg="mod">
          <ac:chgData name="Susana Rowles" userId="015e2be5-08ba-4945-aa24-cfc06b840535" providerId="ADAL" clId="{884E1767-F9A2-C64C-88F7-8291C6A7BFF8}" dt="2023-03-22T16:41:35.064" v="1253"/>
          <ac:spMkLst>
            <pc:docMk/>
            <pc:sldMk cId="988305402" sldId="326"/>
            <ac:spMk id="2" creationId="{DD0DA637-94A7-7828-8340-325796B87022}"/>
          </ac:spMkLst>
        </pc:spChg>
        <pc:spChg chg="mod">
          <ac:chgData name="Susana Rowles" userId="015e2be5-08ba-4945-aa24-cfc06b840535" providerId="ADAL" clId="{884E1767-F9A2-C64C-88F7-8291C6A7BFF8}" dt="2023-03-22T17:42:56.533" v="1467" actId="1038"/>
          <ac:spMkLst>
            <pc:docMk/>
            <pc:sldMk cId="988305402" sldId="326"/>
            <ac:spMk id="7" creationId="{7A0EA7F8-13F2-E512-77E3-C0AA07D12298}"/>
          </ac:spMkLst>
        </pc:spChg>
        <pc:spChg chg="mod">
          <ac:chgData name="Susana Rowles" userId="015e2be5-08ba-4945-aa24-cfc06b840535" providerId="ADAL" clId="{884E1767-F9A2-C64C-88F7-8291C6A7BFF8}" dt="2023-03-22T16:41:43.176" v="1254"/>
          <ac:spMkLst>
            <pc:docMk/>
            <pc:sldMk cId="988305402" sldId="326"/>
            <ac:spMk id="12" creationId="{D7C1024E-3605-8128-8C3E-D1171C3E3A79}"/>
          </ac:spMkLst>
        </pc:spChg>
        <pc:spChg chg="mod">
          <ac:chgData name="Susana Rowles" userId="015e2be5-08ba-4945-aa24-cfc06b840535" providerId="ADAL" clId="{884E1767-F9A2-C64C-88F7-8291C6A7BFF8}" dt="2023-03-22T16:41:54.417" v="1263" actId="20577"/>
          <ac:spMkLst>
            <pc:docMk/>
            <pc:sldMk cId="988305402" sldId="326"/>
            <ac:spMk id="14" creationId="{2568C9B7-3FEE-9B98-F108-A3985A217B07}"/>
          </ac:spMkLst>
        </pc:spChg>
        <pc:spChg chg="mod">
          <ac:chgData name="Susana Rowles" userId="015e2be5-08ba-4945-aa24-cfc06b840535" providerId="ADAL" clId="{884E1767-F9A2-C64C-88F7-8291C6A7BFF8}" dt="2023-03-22T16:41:59.120" v="1273" actId="20577"/>
          <ac:spMkLst>
            <pc:docMk/>
            <pc:sldMk cId="988305402" sldId="326"/>
            <ac:spMk id="15" creationId="{ED9773F8-89B1-6E04-5E13-FE3707A4A0C4}"/>
          </ac:spMkLst>
        </pc:spChg>
        <pc:spChg chg="del">
          <ac:chgData name="Susana Rowles" userId="015e2be5-08ba-4945-aa24-cfc06b840535" providerId="ADAL" clId="{884E1767-F9A2-C64C-88F7-8291C6A7BFF8}" dt="2023-03-22T16:41:22.501" v="1252" actId="478"/>
          <ac:spMkLst>
            <pc:docMk/>
            <pc:sldMk cId="988305402" sldId="326"/>
            <ac:spMk id="16" creationId="{CF4BD0F1-3868-97A1-1DB9-BAD679CC3A10}"/>
          </ac:spMkLst>
        </pc:spChg>
        <pc:spChg chg="del">
          <ac:chgData name="Susana Rowles" userId="015e2be5-08ba-4945-aa24-cfc06b840535" providerId="ADAL" clId="{884E1767-F9A2-C64C-88F7-8291C6A7BFF8}" dt="2023-03-22T16:41:22.501" v="1252" actId="478"/>
          <ac:spMkLst>
            <pc:docMk/>
            <pc:sldMk cId="988305402" sldId="326"/>
            <ac:spMk id="17" creationId="{1072815A-8A03-5DDA-1F14-B3A438624A0C}"/>
          </ac:spMkLst>
        </pc:spChg>
        <pc:spChg chg="del">
          <ac:chgData name="Susana Rowles" userId="015e2be5-08ba-4945-aa24-cfc06b840535" providerId="ADAL" clId="{884E1767-F9A2-C64C-88F7-8291C6A7BFF8}" dt="2023-03-22T16:41:22.501" v="1252" actId="478"/>
          <ac:spMkLst>
            <pc:docMk/>
            <pc:sldMk cId="988305402" sldId="326"/>
            <ac:spMk id="18" creationId="{75439539-C411-2F73-A727-FE9DEEDB97E2}"/>
          </ac:spMkLst>
        </pc:spChg>
        <pc:spChg chg="del">
          <ac:chgData name="Susana Rowles" userId="015e2be5-08ba-4945-aa24-cfc06b840535" providerId="ADAL" clId="{884E1767-F9A2-C64C-88F7-8291C6A7BFF8}" dt="2023-03-22T16:41:22.501" v="1252" actId="478"/>
          <ac:spMkLst>
            <pc:docMk/>
            <pc:sldMk cId="988305402" sldId="326"/>
            <ac:spMk id="21" creationId="{F2E764DA-D55A-425A-AA9A-5E0FC13A846C}"/>
          </ac:spMkLst>
        </pc:spChg>
        <pc:cxnChg chg="del">
          <ac:chgData name="Susana Rowles" userId="015e2be5-08ba-4945-aa24-cfc06b840535" providerId="ADAL" clId="{884E1767-F9A2-C64C-88F7-8291C6A7BFF8}" dt="2023-03-22T16:41:22.501" v="1252" actId="478"/>
          <ac:cxnSpMkLst>
            <pc:docMk/>
            <pc:sldMk cId="988305402" sldId="326"/>
            <ac:cxnSpMk id="8" creationId="{A8364FFA-0C47-C88C-3532-2640B66ABA13}"/>
          </ac:cxnSpMkLst>
        </pc:cxnChg>
        <pc:cxnChg chg="del">
          <ac:chgData name="Susana Rowles" userId="015e2be5-08ba-4945-aa24-cfc06b840535" providerId="ADAL" clId="{884E1767-F9A2-C64C-88F7-8291C6A7BFF8}" dt="2023-03-22T16:41:22.501" v="1252" actId="478"/>
          <ac:cxnSpMkLst>
            <pc:docMk/>
            <pc:sldMk cId="988305402" sldId="326"/>
            <ac:cxnSpMk id="11" creationId="{D8539F48-AD8B-6857-3269-4D7B194B6BDF}"/>
          </ac:cxnSpMkLst>
        </pc:cxnChg>
      </pc:sldChg>
      <pc:sldChg chg="modSp add mod ord">
        <pc:chgData name="Susana Rowles" userId="015e2be5-08ba-4945-aa24-cfc06b840535" providerId="ADAL" clId="{884E1767-F9A2-C64C-88F7-8291C6A7BFF8}" dt="2023-03-22T19:31:52.452" v="3902" actId="207"/>
        <pc:sldMkLst>
          <pc:docMk/>
          <pc:sldMk cId="2666327667" sldId="327"/>
        </pc:sldMkLst>
        <pc:spChg chg="mod">
          <ac:chgData name="Susana Rowles" userId="015e2be5-08ba-4945-aa24-cfc06b840535" providerId="ADAL" clId="{884E1767-F9A2-C64C-88F7-8291C6A7BFF8}" dt="2023-03-22T19:31:44.574" v="3900" actId="207"/>
          <ac:spMkLst>
            <pc:docMk/>
            <pc:sldMk cId="2666327667" sldId="327"/>
            <ac:spMk id="2" creationId="{2CA82752-8D05-289C-3377-B6DBFA546802}"/>
          </ac:spMkLst>
        </pc:spChg>
        <pc:spChg chg="mod">
          <ac:chgData name="Susana Rowles" userId="015e2be5-08ba-4945-aa24-cfc06b840535" providerId="ADAL" clId="{884E1767-F9A2-C64C-88F7-8291C6A7BFF8}" dt="2023-03-22T19:31:49.384" v="3901" actId="207"/>
          <ac:spMkLst>
            <pc:docMk/>
            <pc:sldMk cId="2666327667" sldId="327"/>
            <ac:spMk id="12" creationId="{6CC32513-400B-A2FA-4BDA-BE2E614CB098}"/>
          </ac:spMkLst>
        </pc:spChg>
        <pc:spChg chg="mod">
          <ac:chgData name="Susana Rowles" userId="015e2be5-08ba-4945-aa24-cfc06b840535" providerId="ADAL" clId="{884E1767-F9A2-C64C-88F7-8291C6A7BFF8}" dt="2023-03-22T19:31:44.574" v="3900" actId="207"/>
          <ac:spMkLst>
            <pc:docMk/>
            <pc:sldMk cId="2666327667" sldId="327"/>
            <ac:spMk id="14" creationId="{245FBBB0-D3ED-9843-20EF-EE998F9B8AE3}"/>
          </ac:spMkLst>
        </pc:spChg>
        <pc:spChg chg="mod">
          <ac:chgData name="Susana Rowles" userId="015e2be5-08ba-4945-aa24-cfc06b840535" providerId="ADAL" clId="{884E1767-F9A2-C64C-88F7-8291C6A7BFF8}" dt="2023-03-22T19:31:52.452" v="3902" actId="207"/>
          <ac:spMkLst>
            <pc:docMk/>
            <pc:sldMk cId="2666327667" sldId="327"/>
            <ac:spMk id="15" creationId="{36B36EF8-AC51-2580-081B-65AF67AFD370}"/>
          </ac:spMkLst>
        </pc:spChg>
        <pc:spChg chg="mod">
          <ac:chgData name="Susana Rowles" userId="015e2be5-08ba-4945-aa24-cfc06b840535" providerId="ADAL" clId="{884E1767-F9A2-C64C-88F7-8291C6A7BFF8}" dt="2023-03-22T19:14:18.607" v="3188" actId="20577"/>
          <ac:spMkLst>
            <pc:docMk/>
            <pc:sldMk cId="2666327667" sldId="327"/>
            <ac:spMk id="16" creationId="{32133129-B2B0-5EA2-B050-1CDCA52D8276}"/>
          </ac:spMkLst>
        </pc:spChg>
        <pc:grpChg chg="mod">
          <ac:chgData name="Susana Rowles" userId="015e2be5-08ba-4945-aa24-cfc06b840535" providerId="ADAL" clId="{884E1767-F9A2-C64C-88F7-8291C6A7BFF8}" dt="2023-03-22T19:31:44.574" v="3900" actId="207"/>
          <ac:grpSpMkLst>
            <pc:docMk/>
            <pc:sldMk cId="2666327667" sldId="327"/>
            <ac:grpSpMk id="41" creationId="{FD53CC0F-924A-4340-87D1-6CF6D2DC9ED9}"/>
          </ac:grpSpMkLst>
        </pc:grpChg>
        <pc:graphicFrameChg chg="mod modGraphic">
          <ac:chgData name="Susana Rowles" userId="015e2be5-08ba-4945-aa24-cfc06b840535" providerId="ADAL" clId="{884E1767-F9A2-C64C-88F7-8291C6A7BFF8}" dt="2023-03-22T19:30:46.035" v="3897" actId="203"/>
          <ac:graphicFrameMkLst>
            <pc:docMk/>
            <pc:sldMk cId="2666327667" sldId="327"/>
            <ac:graphicFrameMk id="39" creationId="{7B75CFB5-8775-EEC1-8F5F-0DD42FD97B13}"/>
          </ac:graphicFrameMkLst>
        </pc:graphicFrameChg>
      </pc:sldChg>
      <pc:sldMasterChg chg="delSldLayout modSldLayout sldLayoutOrd">
        <pc:chgData name="Susana Rowles" userId="015e2be5-08ba-4945-aa24-cfc06b840535" providerId="ADAL" clId="{884E1767-F9A2-C64C-88F7-8291C6A7BFF8}" dt="2023-03-23T16:56:21.546" v="4035" actId="2696"/>
        <pc:sldMasterMkLst>
          <pc:docMk/>
          <pc:sldMasterMk cId="2706516618" sldId="2147483648"/>
        </pc:sldMasterMkLst>
        <pc:sldLayoutChg chg="del">
          <pc:chgData name="Susana Rowles" userId="015e2be5-08ba-4945-aa24-cfc06b840535" providerId="ADAL" clId="{884E1767-F9A2-C64C-88F7-8291C6A7BFF8}" dt="2023-03-23T16:55:45.873" v="3951" actId="2696"/>
          <pc:sldLayoutMkLst>
            <pc:docMk/>
            <pc:sldMasterMk cId="2706516618" sldId="2147483648"/>
            <pc:sldLayoutMk cId="1457609140" sldId="2147483650"/>
          </pc:sldLayoutMkLst>
        </pc:sldLayoutChg>
        <pc:sldLayoutChg chg="del">
          <pc:chgData name="Susana Rowles" userId="015e2be5-08ba-4945-aa24-cfc06b840535" providerId="ADAL" clId="{884E1767-F9A2-C64C-88F7-8291C6A7BFF8}" dt="2023-03-23T16:55:47.039" v="3958" actId="2696"/>
          <pc:sldLayoutMkLst>
            <pc:docMk/>
            <pc:sldMasterMk cId="2706516618" sldId="2147483648"/>
            <pc:sldLayoutMk cId="1231986260" sldId="2147483652"/>
          </pc:sldLayoutMkLst>
        </pc:sldLayoutChg>
        <pc:sldLayoutChg chg="del">
          <pc:chgData name="Susana Rowles" userId="015e2be5-08ba-4945-aa24-cfc06b840535" providerId="ADAL" clId="{884E1767-F9A2-C64C-88F7-8291C6A7BFF8}" dt="2023-03-23T16:56:05.846" v="4011" actId="2696"/>
          <pc:sldLayoutMkLst>
            <pc:docMk/>
            <pc:sldMasterMk cId="2706516618" sldId="2147483648"/>
            <pc:sldLayoutMk cId="1959373546" sldId="2147483657"/>
          </pc:sldLayoutMkLst>
        </pc:sldLayoutChg>
        <pc:sldLayoutChg chg="del">
          <pc:chgData name="Susana Rowles" userId="015e2be5-08ba-4945-aa24-cfc06b840535" providerId="ADAL" clId="{884E1767-F9A2-C64C-88F7-8291C6A7BFF8}" dt="2023-03-23T16:55:33.162" v="3926" actId="2696"/>
          <pc:sldLayoutMkLst>
            <pc:docMk/>
            <pc:sldMasterMk cId="2706516618" sldId="2147483648"/>
            <pc:sldLayoutMk cId="1450805915" sldId="2147483659"/>
          </pc:sldLayoutMkLst>
        </pc:sldLayoutChg>
        <pc:sldLayoutChg chg="del">
          <pc:chgData name="Susana Rowles" userId="015e2be5-08ba-4945-aa24-cfc06b840535" providerId="ADAL" clId="{884E1767-F9A2-C64C-88F7-8291C6A7BFF8}" dt="2023-03-23T16:55:33.836" v="3928" actId="2696"/>
          <pc:sldLayoutMkLst>
            <pc:docMk/>
            <pc:sldMasterMk cId="2706516618" sldId="2147483648"/>
            <pc:sldLayoutMk cId="450609462" sldId="2147483660"/>
          </pc:sldLayoutMkLst>
        </pc:sldLayoutChg>
        <pc:sldLayoutChg chg="del">
          <pc:chgData name="Susana Rowles" userId="015e2be5-08ba-4945-aa24-cfc06b840535" providerId="ADAL" clId="{884E1767-F9A2-C64C-88F7-8291C6A7BFF8}" dt="2023-03-23T16:55:34.123" v="3929" actId="2696"/>
          <pc:sldLayoutMkLst>
            <pc:docMk/>
            <pc:sldMasterMk cId="2706516618" sldId="2147483648"/>
            <pc:sldLayoutMk cId="2330002617" sldId="2147483661"/>
          </pc:sldLayoutMkLst>
        </pc:sldLayoutChg>
        <pc:sldLayoutChg chg="del">
          <pc:chgData name="Susana Rowles" userId="015e2be5-08ba-4945-aa24-cfc06b840535" providerId="ADAL" clId="{884E1767-F9A2-C64C-88F7-8291C6A7BFF8}" dt="2023-03-23T16:55:34.297" v="3930" actId="2696"/>
          <pc:sldLayoutMkLst>
            <pc:docMk/>
            <pc:sldMasterMk cId="2706516618" sldId="2147483648"/>
            <pc:sldLayoutMk cId="2158193991" sldId="2147483662"/>
          </pc:sldLayoutMkLst>
        </pc:sldLayoutChg>
        <pc:sldLayoutChg chg="del">
          <pc:chgData name="Susana Rowles" userId="015e2be5-08ba-4945-aa24-cfc06b840535" providerId="ADAL" clId="{884E1767-F9A2-C64C-88F7-8291C6A7BFF8}" dt="2023-03-23T16:55:31.879" v="3925" actId="2696"/>
          <pc:sldLayoutMkLst>
            <pc:docMk/>
            <pc:sldMasterMk cId="2706516618" sldId="2147483648"/>
            <pc:sldLayoutMk cId="546128398" sldId="2147483663"/>
          </pc:sldLayoutMkLst>
        </pc:sldLayoutChg>
        <pc:sldLayoutChg chg="del">
          <pc:chgData name="Susana Rowles" userId="015e2be5-08ba-4945-aa24-cfc06b840535" providerId="ADAL" clId="{884E1767-F9A2-C64C-88F7-8291C6A7BFF8}" dt="2023-03-23T16:55:46.210" v="3953" actId="2696"/>
          <pc:sldLayoutMkLst>
            <pc:docMk/>
            <pc:sldMasterMk cId="2706516618" sldId="2147483648"/>
            <pc:sldLayoutMk cId="1618986968" sldId="2147483664"/>
          </pc:sldLayoutMkLst>
        </pc:sldLayoutChg>
        <pc:sldLayoutChg chg="del">
          <pc:chgData name="Susana Rowles" userId="015e2be5-08ba-4945-aa24-cfc06b840535" providerId="ADAL" clId="{884E1767-F9A2-C64C-88F7-8291C6A7BFF8}" dt="2023-03-23T16:55:46.369" v="3954" actId="2696"/>
          <pc:sldLayoutMkLst>
            <pc:docMk/>
            <pc:sldMasterMk cId="2706516618" sldId="2147483648"/>
            <pc:sldLayoutMk cId="201218544" sldId="2147483665"/>
          </pc:sldLayoutMkLst>
        </pc:sldLayoutChg>
        <pc:sldLayoutChg chg="del">
          <pc:chgData name="Susana Rowles" userId="015e2be5-08ba-4945-aa24-cfc06b840535" providerId="ADAL" clId="{884E1767-F9A2-C64C-88F7-8291C6A7BFF8}" dt="2023-03-23T16:55:46.560" v="3955" actId="2696"/>
          <pc:sldLayoutMkLst>
            <pc:docMk/>
            <pc:sldMasterMk cId="2706516618" sldId="2147483648"/>
            <pc:sldLayoutMk cId="1407699557" sldId="2147483666"/>
          </pc:sldLayoutMkLst>
        </pc:sldLayoutChg>
        <pc:sldLayoutChg chg="del">
          <pc:chgData name="Susana Rowles" userId="015e2be5-08ba-4945-aa24-cfc06b840535" providerId="ADAL" clId="{884E1767-F9A2-C64C-88F7-8291C6A7BFF8}" dt="2023-03-23T16:55:46.729" v="3956" actId="2696"/>
          <pc:sldLayoutMkLst>
            <pc:docMk/>
            <pc:sldMasterMk cId="2706516618" sldId="2147483648"/>
            <pc:sldLayoutMk cId="695091609" sldId="2147483667"/>
          </pc:sldLayoutMkLst>
        </pc:sldLayoutChg>
        <pc:sldLayoutChg chg="del">
          <pc:chgData name="Susana Rowles" userId="015e2be5-08ba-4945-aa24-cfc06b840535" providerId="ADAL" clId="{884E1767-F9A2-C64C-88F7-8291C6A7BFF8}" dt="2023-03-23T16:55:46.915" v="3957" actId="2696"/>
          <pc:sldLayoutMkLst>
            <pc:docMk/>
            <pc:sldMasterMk cId="2706516618" sldId="2147483648"/>
            <pc:sldLayoutMk cId="267770012" sldId="2147483668"/>
          </pc:sldLayoutMkLst>
        </pc:sldLayoutChg>
        <pc:sldLayoutChg chg="del">
          <pc:chgData name="Susana Rowles" userId="015e2be5-08ba-4945-aa24-cfc06b840535" providerId="ADAL" clId="{884E1767-F9A2-C64C-88F7-8291C6A7BFF8}" dt="2023-03-23T16:55:47.449" v="3960" actId="2696"/>
          <pc:sldLayoutMkLst>
            <pc:docMk/>
            <pc:sldMasterMk cId="2706516618" sldId="2147483648"/>
            <pc:sldLayoutMk cId="4181985380" sldId="2147483669"/>
          </pc:sldLayoutMkLst>
        </pc:sldLayoutChg>
        <pc:sldLayoutChg chg="del">
          <pc:chgData name="Susana Rowles" userId="015e2be5-08ba-4945-aa24-cfc06b840535" providerId="ADAL" clId="{884E1767-F9A2-C64C-88F7-8291C6A7BFF8}" dt="2023-03-23T16:55:47.653" v="3961" actId="2696"/>
          <pc:sldLayoutMkLst>
            <pc:docMk/>
            <pc:sldMasterMk cId="2706516618" sldId="2147483648"/>
            <pc:sldLayoutMk cId="1064054853" sldId="2147483670"/>
          </pc:sldLayoutMkLst>
        </pc:sldLayoutChg>
        <pc:sldLayoutChg chg="del">
          <pc:chgData name="Susana Rowles" userId="015e2be5-08ba-4945-aa24-cfc06b840535" providerId="ADAL" clId="{884E1767-F9A2-C64C-88F7-8291C6A7BFF8}" dt="2023-03-23T16:55:47.831" v="3962" actId="2696"/>
          <pc:sldLayoutMkLst>
            <pc:docMk/>
            <pc:sldMasterMk cId="2706516618" sldId="2147483648"/>
            <pc:sldLayoutMk cId="3825538967" sldId="2147483671"/>
          </pc:sldLayoutMkLst>
        </pc:sldLayoutChg>
        <pc:sldLayoutChg chg="del">
          <pc:chgData name="Susana Rowles" userId="015e2be5-08ba-4945-aa24-cfc06b840535" providerId="ADAL" clId="{884E1767-F9A2-C64C-88F7-8291C6A7BFF8}" dt="2023-03-23T16:55:47.995" v="3963" actId="2696"/>
          <pc:sldLayoutMkLst>
            <pc:docMk/>
            <pc:sldMasterMk cId="2706516618" sldId="2147483648"/>
            <pc:sldLayoutMk cId="3016801569" sldId="2147483672"/>
          </pc:sldLayoutMkLst>
        </pc:sldLayoutChg>
        <pc:sldLayoutChg chg="del">
          <pc:chgData name="Susana Rowles" userId="015e2be5-08ba-4945-aa24-cfc06b840535" providerId="ADAL" clId="{884E1767-F9A2-C64C-88F7-8291C6A7BFF8}" dt="2023-03-23T16:55:49.193" v="3965" actId="2696"/>
          <pc:sldLayoutMkLst>
            <pc:docMk/>
            <pc:sldMasterMk cId="2706516618" sldId="2147483648"/>
            <pc:sldLayoutMk cId="2182352310" sldId="2147483674"/>
          </pc:sldLayoutMkLst>
        </pc:sldLayoutChg>
        <pc:sldLayoutChg chg="del">
          <pc:chgData name="Susana Rowles" userId="015e2be5-08ba-4945-aa24-cfc06b840535" providerId="ADAL" clId="{884E1767-F9A2-C64C-88F7-8291C6A7BFF8}" dt="2023-03-23T16:55:49.372" v="3966" actId="2696"/>
          <pc:sldLayoutMkLst>
            <pc:docMk/>
            <pc:sldMasterMk cId="2706516618" sldId="2147483648"/>
            <pc:sldLayoutMk cId="2004664886" sldId="2147483675"/>
          </pc:sldLayoutMkLst>
        </pc:sldLayoutChg>
        <pc:sldLayoutChg chg="del">
          <pc:chgData name="Susana Rowles" userId="015e2be5-08ba-4945-aa24-cfc06b840535" providerId="ADAL" clId="{884E1767-F9A2-C64C-88F7-8291C6A7BFF8}" dt="2023-03-23T16:55:49.791" v="3967" actId="2696"/>
          <pc:sldLayoutMkLst>
            <pc:docMk/>
            <pc:sldMasterMk cId="2706516618" sldId="2147483648"/>
            <pc:sldLayoutMk cId="106923141" sldId="2147483676"/>
          </pc:sldLayoutMkLst>
        </pc:sldLayoutChg>
        <pc:sldLayoutChg chg="del">
          <pc:chgData name="Susana Rowles" userId="015e2be5-08ba-4945-aa24-cfc06b840535" providerId="ADAL" clId="{884E1767-F9A2-C64C-88F7-8291C6A7BFF8}" dt="2023-03-23T16:55:49.802" v="3968" actId="2696"/>
          <pc:sldLayoutMkLst>
            <pc:docMk/>
            <pc:sldMasterMk cId="2706516618" sldId="2147483648"/>
            <pc:sldLayoutMk cId="3033792662" sldId="2147483677"/>
          </pc:sldLayoutMkLst>
        </pc:sldLayoutChg>
        <pc:sldLayoutChg chg="del">
          <pc:chgData name="Susana Rowles" userId="015e2be5-08ba-4945-aa24-cfc06b840535" providerId="ADAL" clId="{884E1767-F9A2-C64C-88F7-8291C6A7BFF8}" dt="2023-03-23T16:55:49.941" v="3969" actId="2696"/>
          <pc:sldLayoutMkLst>
            <pc:docMk/>
            <pc:sldMasterMk cId="2706516618" sldId="2147483648"/>
            <pc:sldLayoutMk cId="170592278" sldId="2147483678"/>
          </pc:sldLayoutMkLst>
        </pc:sldLayoutChg>
        <pc:sldLayoutChg chg="del">
          <pc:chgData name="Susana Rowles" userId="015e2be5-08ba-4945-aa24-cfc06b840535" providerId="ADAL" clId="{884E1767-F9A2-C64C-88F7-8291C6A7BFF8}" dt="2023-03-23T16:56:07.801" v="4017" actId="2696"/>
          <pc:sldLayoutMkLst>
            <pc:docMk/>
            <pc:sldMasterMk cId="2706516618" sldId="2147483648"/>
            <pc:sldLayoutMk cId="1506606945" sldId="2147483680"/>
          </pc:sldLayoutMkLst>
        </pc:sldLayoutChg>
        <pc:sldLayoutChg chg="del">
          <pc:chgData name="Susana Rowles" userId="015e2be5-08ba-4945-aa24-cfc06b840535" providerId="ADAL" clId="{884E1767-F9A2-C64C-88F7-8291C6A7BFF8}" dt="2023-03-23T16:56:08.304" v="4018" actId="2696"/>
          <pc:sldLayoutMkLst>
            <pc:docMk/>
            <pc:sldMasterMk cId="2706516618" sldId="2147483648"/>
            <pc:sldLayoutMk cId="1433901217" sldId="2147483681"/>
          </pc:sldLayoutMkLst>
        </pc:sldLayoutChg>
        <pc:sldLayoutChg chg="del">
          <pc:chgData name="Susana Rowles" userId="015e2be5-08ba-4945-aa24-cfc06b840535" providerId="ADAL" clId="{884E1767-F9A2-C64C-88F7-8291C6A7BFF8}" dt="2023-03-23T16:56:08.816" v="4019" actId="2696"/>
          <pc:sldLayoutMkLst>
            <pc:docMk/>
            <pc:sldMasterMk cId="2706516618" sldId="2147483648"/>
            <pc:sldLayoutMk cId="2485612378" sldId="2147483682"/>
          </pc:sldLayoutMkLst>
        </pc:sldLayoutChg>
        <pc:sldLayoutChg chg="del">
          <pc:chgData name="Susana Rowles" userId="015e2be5-08ba-4945-aa24-cfc06b840535" providerId="ADAL" clId="{884E1767-F9A2-C64C-88F7-8291C6A7BFF8}" dt="2023-03-23T16:56:08.997" v="4020" actId="2696"/>
          <pc:sldLayoutMkLst>
            <pc:docMk/>
            <pc:sldMasterMk cId="2706516618" sldId="2147483648"/>
            <pc:sldLayoutMk cId="3559901365" sldId="2147483683"/>
          </pc:sldLayoutMkLst>
        </pc:sldLayoutChg>
        <pc:sldLayoutChg chg="del">
          <pc:chgData name="Susana Rowles" userId="015e2be5-08ba-4945-aa24-cfc06b840535" providerId="ADAL" clId="{884E1767-F9A2-C64C-88F7-8291C6A7BFF8}" dt="2023-03-23T16:56:09.159" v="4021" actId="2696"/>
          <pc:sldLayoutMkLst>
            <pc:docMk/>
            <pc:sldMasterMk cId="2706516618" sldId="2147483648"/>
            <pc:sldLayoutMk cId="2212856470" sldId="2147483684"/>
          </pc:sldLayoutMkLst>
        </pc:sldLayoutChg>
        <pc:sldLayoutChg chg="del">
          <pc:chgData name="Susana Rowles" userId="015e2be5-08ba-4945-aa24-cfc06b840535" providerId="ADAL" clId="{884E1767-F9A2-C64C-88F7-8291C6A7BFF8}" dt="2023-03-23T16:56:21.546" v="4035" actId="2696"/>
          <pc:sldLayoutMkLst>
            <pc:docMk/>
            <pc:sldMasterMk cId="2706516618" sldId="2147483648"/>
            <pc:sldLayoutMk cId="2631431015" sldId="2147483690"/>
          </pc:sldLayoutMkLst>
        </pc:sldLayoutChg>
        <pc:sldLayoutChg chg="del">
          <pc:chgData name="Susana Rowles" userId="015e2be5-08ba-4945-aa24-cfc06b840535" providerId="ADAL" clId="{884E1767-F9A2-C64C-88F7-8291C6A7BFF8}" dt="2023-03-23T16:55:34.657" v="3931" actId="2696"/>
          <pc:sldLayoutMkLst>
            <pc:docMk/>
            <pc:sldMasterMk cId="2706516618" sldId="2147483648"/>
            <pc:sldLayoutMk cId="462886111" sldId="2147483691"/>
          </pc:sldLayoutMkLst>
        </pc:sldLayoutChg>
        <pc:sldLayoutChg chg="del">
          <pc:chgData name="Susana Rowles" userId="015e2be5-08ba-4945-aa24-cfc06b840535" providerId="ADAL" clId="{884E1767-F9A2-C64C-88F7-8291C6A7BFF8}" dt="2023-03-23T16:55:34.984" v="3932" actId="2696"/>
          <pc:sldLayoutMkLst>
            <pc:docMk/>
            <pc:sldMasterMk cId="2706516618" sldId="2147483648"/>
            <pc:sldLayoutMk cId="729141233" sldId="2147483692"/>
          </pc:sldLayoutMkLst>
        </pc:sldLayoutChg>
        <pc:sldLayoutChg chg="del">
          <pc:chgData name="Susana Rowles" userId="015e2be5-08ba-4945-aa24-cfc06b840535" providerId="ADAL" clId="{884E1767-F9A2-C64C-88F7-8291C6A7BFF8}" dt="2023-03-23T16:55:35.804" v="3933" actId="2696"/>
          <pc:sldLayoutMkLst>
            <pc:docMk/>
            <pc:sldMasterMk cId="2706516618" sldId="2147483648"/>
            <pc:sldLayoutMk cId="2018324162" sldId="2147483693"/>
          </pc:sldLayoutMkLst>
        </pc:sldLayoutChg>
        <pc:sldLayoutChg chg="del">
          <pc:chgData name="Susana Rowles" userId="015e2be5-08ba-4945-aa24-cfc06b840535" providerId="ADAL" clId="{884E1767-F9A2-C64C-88F7-8291C6A7BFF8}" dt="2023-03-23T16:55:37.785" v="3938" actId="2696"/>
          <pc:sldLayoutMkLst>
            <pc:docMk/>
            <pc:sldMasterMk cId="2706516618" sldId="2147483648"/>
            <pc:sldLayoutMk cId="4182054352" sldId="2147483695"/>
          </pc:sldLayoutMkLst>
        </pc:sldLayoutChg>
        <pc:sldLayoutChg chg="del">
          <pc:chgData name="Susana Rowles" userId="015e2be5-08ba-4945-aa24-cfc06b840535" providerId="ADAL" clId="{884E1767-F9A2-C64C-88F7-8291C6A7BFF8}" dt="2023-03-23T16:55:40.350" v="3939" actId="2696"/>
          <pc:sldLayoutMkLst>
            <pc:docMk/>
            <pc:sldMasterMk cId="2706516618" sldId="2147483648"/>
            <pc:sldLayoutMk cId="2402365035" sldId="2147483696"/>
          </pc:sldLayoutMkLst>
        </pc:sldLayoutChg>
        <pc:sldLayoutChg chg="del">
          <pc:chgData name="Susana Rowles" userId="015e2be5-08ba-4945-aa24-cfc06b840535" providerId="ADAL" clId="{884E1767-F9A2-C64C-88F7-8291C6A7BFF8}" dt="2023-03-23T16:56:06.664" v="4012" actId="2696"/>
          <pc:sldLayoutMkLst>
            <pc:docMk/>
            <pc:sldMasterMk cId="2706516618" sldId="2147483648"/>
            <pc:sldLayoutMk cId="2726557834" sldId="2147483697"/>
          </pc:sldLayoutMkLst>
        </pc:sldLayoutChg>
        <pc:sldLayoutChg chg="del">
          <pc:chgData name="Susana Rowles" userId="015e2be5-08ba-4945-aa24-cfc06b840535" providerId="ADAL" clId="{884E1767-F9A2-C64C-88F7-8291C6A7BFF8}" dt="2023-03-23T16:56:06.756" v="4013" actId="2696"/>
          <pc:sldLayoutMkLst>
            <pc:docMk/>
            <pc:sldMasterMk cId="2706516618" sldId="2147483648"/>
            <pc:sldLayoutMk cId="1919741944" sldId="2147483698"/>
          </pc:sldLayoutMkLst>
        </pc:sldLayoutChg>
        <pc:sldLayoutChg chg="del">
          <pc:chgData name="Susana Rowles" userId="015e2be5-08ba-4945-aa24-cfc06b840535" providerId="ADAL" clId="{884E1767-F9A2-C64C-88F7-8291C6A7BFF8}" dt="2023-03-23T16:56:06.929" v="4014" actId="2696"/>
          <pc:sldLayoutMkLst>
            <pc:docMk/>
            <pc:sldMasterMk cId="2706516618" sldId="2147483648"/>
            <pc:sldLayoutMk cId="2346684080" sldId="2147483699"/>
          </pc:sldLayoutMkLst>
        </pc:sldLayoutChg>
        <pc:sldLayoutChg chg="del">
          <pc:chgData name="Susana Rowles" userId="015e2be5-08ba-4945-aa24-cfc06b840535" providerId="ADAL" clId="{884E1767-F9A2-C64C-88F7-8291C6A7BFF8}" dt="2023-03-23T16:56:06.957" v="4015" actId="2696"/>
          <pc:sldLayoutMkLst>
            <pc:docMk/>
            <pc:sldMasterMk cId="2706516618" sldId="2147483648"/>
            <pc:sldLayoutMk cId="3190690288" sldId="2147483700"/>
          </pc:sldLayoutMkLst>
        </pc:sldLayoutChg>
        <pc:sldLayoutChg chg="del">
          <pc:chgData name="Susana Rowles" userId="015e2be5-08ba-4945-aa24-cfc06b840535" providerId="ADAL" clId="{884E1767-F9A2-C64C-88F7-8291C6A7BFF8}" dt="2023-03-23T16:56:07.010" v="4016" actId="2696"/>
          <pc:sldLayoutMkLst>
            <pc:docMk/>
            <pc:sldMasterMk cId="2706516618" sldId="2147483648"/>
            <pc:sldLayoutMk cId="1286179090" sldId="2147483701"/>
          </pc:sldLayoutMkLst>
        </pc:sldLayoutChg>
        <pc:sldLayoutChg chg="del ord">
          <pc:chgData name="Susana Rowles" userId="015e2be5-08ba-4945-aa24-cfc06b840535" providerId="ADAL" clId="{884E1767-F9A2-C64C-88F7-8291C6A7BFF8}" dt="2023-03-23T16:55:33.532" v="3927" actId="2696"/>
          <pc:sldLayoutMkLst>
            <pc:docMk/>
            <pc:sldMasterMk cId="2706516618" sldId="2147483648"/>
            <pc:sldLayoutMk cId="4168709374" sldId="2147483702"/>
          </pc:sldLayoutMkLst>
        </pc:sldLayoutChg>
        <pc:sldLayoutChg chg="del">
          <pc:chgData name="Susana Rowles" userId="015e2be5-08ba-4945-aa24-cfc06b840535" providerId="ADAL" clId="{884E1767-F9A2-C64C-88F7-8291C6A7BFF8}" dt="2023-03-23T16:55:46.035" v="3952" actId="2696"/>
          <pc:sldLayoutMkLst>
            <pc:docMk/>
            <pc:sldMasterMk cId="2706516618" sldId="2147483648"/>
            <pc:sldLayoutMk cId="3336890831" sldId="2147483703"/>
          </pc:sldLayoutMkLst>
        </pc:sldLayoutChg>
        <pc:sldLayoutChg chg="del">
          <pc:chgData name="Susana Rowles" userId="015e2be5-08ba-4945-aa24-cfc06b840535" providerId="ADAL" clId="{884E1767-F9A2-C64C-88F7-8291C6A7BFF8}" dt="2023-03-23T16:55:47.258" v="3959" actId="2696"/>
          <pc:sldLayoutMkLst>
            <pc:docMk/>
            <pc:sldMasterMk cId="2706516618" sldId="2147483648"/>
            <pc:sldLayoutMk cId="4032380000" sldId="2147483704"/>
          </pc:sldLayoutMkLst>
        </pc:sldLayoutChg>
        <pc:sldLayoutChg chg="del">
          <pc:chgData name="Susana Rowles" userId="015e2be5-08ba-4945-aa24-cfc06b840535" providerId="ADAL" clId="{884E1767-F9A2-C64C-88F7-8291C6A7BFF8}" dt="2023-03-23T16:55:48.990" v="3964" actId="2696"/>
          <pc:sldLayoutMkLst>
            <pc:docMk/>
            <pc:sldMasterMk cId="2706516618" sldId="2147483648"/>
            <pc:sldLayoutMk cId="2434271545" sldId="2147483705"/>
          </pc:sldLayoutMkLst>
        </pc:sldLayoutChg>
        <pc:sldLayoutChg chg="del">
          <pc:chgData name="Susana Rowles" userId="015e2be5-08ba-4945-aa24-cfc06b840535" providerId="ADAL" clId="{884E1767-F9A2-C64C-88F7-8291C6A7BFF8}" dt="2023-03-23T16:56:09.366" v="4022" actId="2696"/>
          <pc:sldLayoutMkLst>
            <pc:docMk/>
            <pc:sldMasterMk cId="2706516618" sldId="2147483648"/>
            <pc:sldLayoutMk cId="1914967086" sldId="2147483707"/>
          </pc:sldLayoutMkLst>
        </pc:sldLayoutChg>
        <pc:sldLayoutChg chg="del">
          <pc:chgData name="Susana Rowles" userId="015e2be5-08ba-4945-aa24-cfc06b840535" providerId="ADAL" clId="{884E1767-F9A2-C64C-88F7-8291C6A7BFF8}" dt="2023-03-23T16:56:09.454" v="4023" actId="2696"/>
          <pc:sldLayoutMkLst>
            <pc:docMk/>
            <pc:sldMasterMk cId="2706516618" sldId="2147483648"/>
            <pc:sldLayoutMk cId="2955891819" sldId="2147483708"/>
          </pc:sldLayoutMkLst>
        </pc:sldLayoutChg>
        <pc:sldLayoutChg chg="del">
          <pc:chgData name="Susana Rowles" userId="015e2be5-08ba-4945-aa24-cfc06b840535" providerId="ADAL" clId="{884E1767-F9A2-C64C-88F7-8291C6A7BFF8}" dt="2023-03-23T16:56:10.515" v="4027" actId="2696"/>
          <pc:sldLayoutMkLst>
            <pc:docMk/>
            <pc:sldMasterMk cId="2706516618" sldId="2147483648"/>
            <pc:sldLayoutMk cId="1097426797" sldId="2147483709"/>
          </pc:sldLayoutMkLst>
        </pc:sldLayoutChg>
        <pc:sldLayoutChg chg="del">
          <pc:chgData name="Susana Rowles" userId="015e2be5-08ba-4945-aa24-cfc06b840535" providerId="ADAL" clId="{884E1767-F9A2-C64C-88F7-8291C6A7BFF8}" dt="2023-03-23T16:56:10.932" v="4028" actId="2696"/>
          <pc:sldLayoutMkLst>
            <pc:docMk/>
            <pc:sldMasterMk cId="2706516618" sldId="2147483648"/>
            <pc:sldLayoutMk cId="1717059429" sldId="2147483710"/>
          </pc:sldLayoutMkLst>
        </pc:sldLayoutChg>
        <pc:sldLayoutChg chg="del">
          <pc:chgData name="Susana Rowles" userId="015e2be5-08ba-4945-aa24-cfc06b840535" providerId="ADAL" clId="{884E1767-F9A2-C64C-88F7-8291C6A7BFF8}" dt="2023-03-23T16:56:11.592" v="4029" actId="2696"/>
          <pc:sldLayoutMkLst>
            <pc:docMk/>
            <pc:sldMasterMk cId="2706516618" sldId="2147483648"/>
            <pc:sldLayoutMk cId="3395008144" sldId="2147483711"/>
          </pc:sldLayoutMkLst>
        </pc:sldLayoutChg>
        <pc:sldLayoutChg chg="del">
          <pc:chgData name="Susana Rowles" userId="015e2be5-08ba-4945-aa24-cfc06b840535" providerId="ADAL" clId="{884E1767-F9A2-C64C-88F7-8291C6A7BFF8}" dt="2023-03-23T16:56:11.627" v="4030" actId="2696"/>
          <pc:sldLayoutMkLst>
            <pc:docMk/>
            <pc:sldMasterMk cId="2706516618" sldId="2147483648"/>
            <pc:sldLayoutMk cId="859159434" sldId="2147483712"/>
          </pc:sldLayoutMkLst>
        </pc:sldLayoutChg>
        <pc:sldLayoutChg chg="del">
          <pc:chgData name="Susana Rowles" userId="015e2be5-08ba-4945-aa24-cfc06b840535" providerId="ADAL" clId="{884E1767-F9A2-C64C-88F7-8291C6A7BFF8}" dt="2023-03-23T16:56:11.714" v="4031" actId="2696"/>
          <pc:sldLayoutMkLst>
            <pc:docMk/>
            <pc:sldMasterMk cId="2706516618" sldId="2147483648"/>
            <pc:sldLayoutMk cId="1959608173" sldId="2147483713"/>
          </pc:sldLayoutMkLst>
        </pc:sldLayoutChg>
        <pc:sldLayoutChg chg="del">
          <pc:chgData name="Susana Rowles" userId="015e2be5-08ba-4945-aa24-cfc06b840535" providerId="ADAL" clId="{884E1767-F9A2-C64C-88F7-8291C6A7BFF8}" dt="2023-03-23T16:56:12.647" v="4032" actId="2696"/>
          <pc:sldLayoutMkLst>
            <pc:docMk/>
            <pc:sldMasterMk cId="2706516618" sldId="2147483648"/>
            <pc:sldLayoutMk cId="2905444099" sldId="2147483714"/>
          </pc:sldLayoutMkLst>
        </pc:sldLayoutChg>
        <pc:sldLayoutChg chg="del">
          <pc:chgData name="Susana Rowles" userId="015e2be5-08ba-4945-aa24-cfc06b840535" providerId="ADAL" clId="{884E1767-F9A2-C64C-88F7-8291C6A7BFF8}" dt="2023-03-23T16:56:12.805" v="4033" actId="2696"/>
          <pc:sldLayoutMkLst>
            <pc:docMk/>
            <pc:sldMasterMk cId="2706516618" sldId="2147483648"/>
            <pc:sldLayoutMk cId="3620376742" sldId="2147483715"/>
          </pc:sldLayoutMkLst>
        </pc:sldLayoutChg>
        <pc:sldLayoutChg chg="del">
          <pc:chgData name="Susana Rowles" userId="015e2be5-08ba-4945-aa24-cfc06b840535" providerId="ADAL" clId="{884E1767-F9A2-C64C-88F7-8291C6A7BFF8}" dt="2023-03-23T16:56:12.970" v="4034" actId="2696"/>
          <pc:sldLayoutMkLst>
            <pc:docMk/>
            <pc:sldMasterMk cId="2706516618" sldId="2147483648"/>
            <pc:sldLayoutMk cId="3095122569" sldId="2147483716"/>
          </pc:sldLayoutMkLst>
        </pc:sldLayoutChg>
        <pc:sldLayoutChg chg="del">
          <pc:chgData name="Susana Rowles" userId="015e2be5-08ba-4945-aa24-cfc06b840535" providerId="ADAL" clId="{884E1767-F9A2-C64C-88F7-8291C6A7BFF8}" dt="2023-03-23T16:56:09.480" v="4024" actId="2696"/>
          <pc:sldLayoutMkLst>
            <pc:docMk/>
            <pc:sldMasterMk cId="2706516618" sldId="2147483648"/>
            <pc:sldLayoutMk cId="4145853417" sldId="2147483717"/>
          </pc:sldLayoutMkLst>
        </pc:sldLayoutChg>
        <pc:sldLayoutChg chg="del">
          <pc:chgData name="Susana Rowles" userId="015e2be5-08ba-4945-aa24-cfc06b840535" providerId="ADAL" clId="{884E1767-F9A2-C64C-88F7-8291C6A7BFF8}" dt="2023-03-23T16:56:10.259" v="4025" actId="2696"/>
          <pc:sldLayoutMkLst>
            <pc:docMk/>
            <pc:sldMasterMk cId="2706516618" sldId="2147483648"/>
            <pc:sldLayoutMk cId="1879876738" sldId="2147483718"/>
          </pc:sldLayoutMkLst>
        </pc:sldLayoutChg>
        <pc:sldLayoutChg chg="del">
          <pc:chgData name="Susana Rowles" userId="015e2be5-08ba-4945-aa24-cfc06b840535" providerId="ADAL" clId="{884E1767-F9A2-C64C-88F7-8291C6A7BFF8}" dt="2023-03-23T16:56:10.349" v="4026" actId="2696"/>
          <pc:sldLayoutMkLst>
            <pc:docMk/>
            <pc:sldMasterMk cId="2706516618" sldId="2147483648"/>
            <pc:sldLayoutMk cId="4114980517" sldId="2147483719"/>
          </pc:sldLayoutMkLst>
        </pc:sldLayoutChg>
        <pc:sldLayoutChg chg="del">
          <pc:chgData name="Susana Rowles" userId="015e2be5-08ba-4945-aa24-cfc06b840535" providerId="ADAL" clId="{884E1767-F9A2-C64C-88F7-8291C6A7BFF8}" dt="2023-03-23T16:56:01.661" v="4002" actId="2696"/>
          <pc:sldLayoutMkLst>
            <pc:docMk/>
            <pc:sldMasterMk cId="2706516618" sldId="2147483648"/>
            <pc:sldLayoutMk cId="2256244176" sldId="2147483720"/>
          </pc:sldLayoutMkLst>
        </pc:sldLayoutChg>
        <pc:sldLayoutChg chg="del">
          <pc:chgData name="Susana Rowles" userId="015e2be5-08ba-4945-aa24-cfc06b840535" providerId="ADAL" clId="{884E1767-F9A2-C64C-88F7-8291C6A7BFF8}" dt="2023-03-23T16:56:01.983" v="4004" actId="2696"/>
          <pc:sldLayoutMkLst>
            <pc:docMk/>
            <pc:sldMasterMk cId="2706516618" sldId="2147483648"/>
            <pc:sldLayoutMk cId="1722227709" sldId="2147483721"/>
          </pc:sldLayoutMkLst>
        </pc:sldLayoutChg>
        <pc:sldLayoutChg chg="del">
          <pc:chgData name="Susana Rowles" userId="015e2be5-08ba-4945-aa24-cfc06b840535" providerId="ADAL" clId="{884E1767-F9A2-C64C-88F7-8291C6A7BFF8}" dt="2023-03-23T16:56:02.152" v="4005" actId="2696"/>
          <pc:sldLayoutMkLst>
            <pc:docMk/>
            <pc:sldMasterMk cId="2706516618" sldId="2147483648"/>
            <pc:sldLayoutMk cId="1241609493" sldId="2147483722"/>
          </pc:sldLayoutMkLst>
        </pc:sldLayoutChg>
        <pc:sldLayoutChg chg="del">
          <pc:chgData name="Susana Rowles" userId="015e2be5-08ba-4945-aa24-cfc06b840535" providerId="ADAL" clId="{884E1767-F9A2-C64C-88F7-8291C6A7BFF8}" dt="2023-03-23T16:56:02.343" v="4006" actId="2696"/>
          <pc:sldLayoutMkLst>
            <pc:docMk/>
            <pc:sldMasterMk cId="2706516618" sldId="2147483648"/>
            <pc:sldLayoutMk cId="1722926228" sldId="2147483723"/>
          </pc:sldLayoutMkLst>
        </pc:sldLayoutChg>
        <pc:sldLayoutChg chg="del">
          <pc:chgData name="Susana Rowles" userId="015e2be5-08ba-4945-aa24-cfc06b840535" providerId="ADAL" clId="{884E1767-F9A2-C64C-88F7-8291C6A7BFF8}" dt="2023-03-23T16:56:05.021" v="4007" actId="2696"/>
          <pc:sldLayoutMkLst>
            <pc:docMk/>
            <pc:sldMasterMk cId="2706516618" sldId="2147483648"/>
            <pc:sldLayoutMk cId="1600176400" sldId="2147483724"/>
          </pc:sldLayoutMkLst>
        </pc:sldLayoutChg>
        <pc:sldLayoutChg chg="del">
          <pc:chgData name="Susana Rowles" userId="015e2be5-08ba-4945-aa24-cfc06b840535" providerId="ADAL" clId="{884E1767-F9A2-C64C-88F7-8291C6A7BFF8}" dt="2023-03-23T16:56:05.234" v="4008" actId="2696"/>
          <pc:sldLayoutMkLst>
            <pc:docMk/>
            <pc:sldMasterMk cId="2706516618" sldId="2147483648"/>
            <pc:sldLayoutMk cId="106093165" sldId="2147483725"/>
          </pc:sldLayoutMkLst>
        </pc:sldLayoutChg>
        <pc:sldLayoutChg chg="del">
          <pc:chgData name="Susana Rowles" userId="015e2be5-08ba-4945-aa24-cfc06b840535" providerId="ADAL" clId="{884E1767-F9A2-C64C-88F7-8291C6A7BFF8}" dt="2023-03-23T16:56:05.426" v="4009" actId="2696"/>
          <pc:sldLayoutMkLst>
            <pc:docMk/>
            <pc:sldMasterMk cId="2706516618" sldId="2147483648"/>
            <pc:sldLayoutMk cId="2482057502" sldId="2147483726"/>
          </pc:sldLayoutMkLst>
        </pc:sldLayoutChg>
        <pc:sldLayoutChg chg="del">
          <pc:chgData name="Susana Rowles" userId="015e2be5-08ba-4945-aa24-cfc06b840535" providerId="ADAL" clId="{884E1767-F9A2-C64C-88F7-8291C6A7BFF8}" dt="2023-03-23T16:56:05.617" v="4010" actId="2696"/>
          <pc:sldLayoutMkLst>
            <pc:docMk/>
            <pc:sldMasterMk cId="2706516618" sldId="2147483648"/>
            <pc:sldLayoutMk cId="1400522493" sldId="2147483727"/>
          </pc:sldLayoutMkLst>
        </pc:sldLayoutChg>
        <pc:sldLayoutChg chg="del">
          <pc:chgData name="Susana Rowles" userId="015e2be5-08ba-4945-aa24-cfc06b840535" providerId="ADAL" clId="{884E1767-F9A2-C64C-88F7-8291C6A7BFF8}" dt="2023-03-23T16:56:01.817" v="4003" actId="2696"/>
          <pc:sldLayoutMkLst>
            <pc:docMk/>
            <pc:sldMasterMk cId="2706516618" sldId="2147483648"/>
            <pc:sldLayoutMk cId="480342107" sldId="2147483728"/>
          </pc:sldLayoutMkLst>
        </pc:sldLayoutChg>
        <pc:sldLayoutChg chg="addSp delSp mod">
          <pc:chgData name="Susana Rowles" userId="015e2be5-08ba-4945-aa24-cfc06b840535" providerId="ADAL" clId="{884E1767-F9A2-C64C-88F7-8291C6A7BFF8}" dt="2023-03-22T16:46:10.359" v="1337" actId="478"/>
          <pc:sldLayoutMkLst>
            <pc:docMk/>
            <pc:sldMasterMk cId="2706516618" sldId="2147483648"/>
            <pc:sldLayoutMk cId="157007774" sldId="2147483729"/>
          </pc:sldLayoutMkLst>
          <pc:spChg chg="add del">
            <ac:chgData name="Susana Rowles" userId="015e2be5-08ba-4945-aa24-cfc06b840535" providerId="ADAL" clId="{884E1767-F9A2-C64C-88F7-8291C6A7BFF8}" dt="2023-03-22T16:46:06.940" v="1336" actId="478"/>
            <ac:spMkLst>
              <pc:docMk/>
              <pc:sldMasterMk cId="2706516618" sldId="2147483648"/>
              <pc:sldLayoutMk cId="157007774" sldId="2147483729"/>
              <ac:spMk id="3" creationId="{1A9973E5-9892-360C-B276-01AA4584A308}"/>
            </ac:spMkLst>
          </pc:spChg>
          <pc:spChg chg="del">
            <ac:chgData name="Susana Rowles" userId="015e2be5-08ba-4945-aa24-cfc06b840535" providerId="ADAL" clId="{884E1767-F9A2-C64C-88F7-8291C6A7BFF8}" dt="2023-03-22T16:46:10.359" v="1337" actId="478"/>
            <ac:spMkLst>
              <pc:docMk/>
              <pc:sldMasterMk cId="2706516618" sldId="2147483648"/>
              <pc:sldLayoutMk cId="157007774" sldId="2147483729"/>
              <ac:spMk id="10" creationId="{264874C9-256F-B221-2240-1C49876CFF72}"/>
            </ac:spMkLst>
          </pc:spChg>
        </pc:sldLayoutChg>
        <pc:sldLayoutChg chg="del">
          <pc:chgData name="Susana Rowles" userId="015e2be5-08ba-4945-aa24-cfc06b840535" providerId="ADAL" clId="{884E1767-F9A2-C64C-88F7-8291C6A7BFF8}" dt="2023-03-23T16:55:50.209" v="3970" actId="2696"/>
          <pc:sldLayoutMkLst>
            <pc:docMk/>
            <pc:sldMasterMk cId="2706516618" sldId="2147483648"/>
            <pc:sldLayoutMk cId="3213392004" sldId="2147483730"/>
          </pc:sldLayoutMkLst>
        </pc:sldLayoutChg>
        <pc:sldLayoutChg chg="del">
          <pc:chgData name="Susana Rowles" userId="015e2be5-08ba-4945-aa24-cfc06b840535" providerId="ADAL" clId="{884E1767-F9A2-C64C-88F7-8291C6A7BFF8}" dt="2023-03-23T16:55:50.385" v="3971" actId="2696"/>
          <pc:sldLayoutMkLst>
            <pc:docMk/>
            <pc:sldMasterMk cId="2706516618" sldId="2147483648"/>
            <pc:sldLayoutMk cId="1992221566" sldId="2147483731"/>
          </pc:sldLayoutMkLst>
        </pc:sldLayoutChg>
        <pc:sldLayoutChg chg="del">
          <pc:chgData name="Susana Rowles" userId="015e2be5-08ba-4945-aa24-cfc06b840535" providerId="ADAL" clId="{884E1767-F9A2-C64C-88F7-8291C6A7BFF8}" dt="2023-03-23T16:55:50.553" v="3972" actId="2696"/>
          <pc:sldLayoutMkLst>
            <pc:docMk/>
            <pc:sldMasterMk cId="2706516618" sldId="2147483648"/>
            <pc:sldLayoutMk cId="858254228" sldId="2147483732"/>
          </pc:sldLayoutMkLst>
        </pc:sldLayoutChg>
        <pc:sldLayoutChg chg="del">
          <pc:chgData name="Susana Rowles" userId="015e2be5-08ba-4945-aa24-cfc06b840535" providerId="ADAL" clId="{884E1767-F9A2-C64C-88F7-8291C6A7BFF8}" dt="2023-03-23T16:55:50.747" v="3973" actId="2696"/>
          <pc:sldLayoutMkLst>
            <pc:docMk/>
            <pc:sldMasterMk cId="2706516618" sldId="2147483648"/>
            <pc:sldLayoutMk cId="2711709010" sldId="2147483733"/>
          </pc:sldLayoutMkLst>
        </pc:sldLayoutChg>
        <pc:sldLayoutChg chg="del">
          <pc:chgData name="Susana Rowles" userId="015e2be5-08ba-4945-aa24-cfc06b840535" providerId="ADAL" clId="{884E1767-F9A2-C64C-88F7-8291C6A7BFF8}" dt="2023-03-23T16:55:50.913" v="3974" actId="2696"/>
          <pc:sldLayoutMkLst>
            <pc:docMk/>
            <pc:sldMasterMk cId="2706516618" sldId="2147483648"/>
            <pc:sldLayoutMk cId="2538618597" sldId="2147483734"/>
          </pc:sldLayoutMkLst>
        </pc:sldLayoutChg>
        <pc:sldLayoutChg chg="del">
          <pc:chgData name="Susana Rowles" userId="015e2be5-08ba-4945-aa24-cfc06b840535" providerId="ADAL" clId="{884E1767-F9A2-C64C-88F7-8291C6A7BFF8}" dt="2023-03-23T16:55:51.095" v="3975" actId="2696"/>
          <pc:sldLayoutMkLst>
            <pc:docMk/>
            <pc:sldMasterMk cId="2706516618" sldId="2147483648"/>
            <pc:sldLayoutMk cId="2474375228" sldId="2147483735"/>
          </pc:sldLayoutMkLst>
        </pc:sldLayoutChg>
        <pc:sldLayoutChg chg="del">
          <pc:chgData name="Susana Rowles" userId="015e2be5-08ba-4945-aa24-cfc06b840535" providerId="ADAL" clId="{884E1767-F9A2-C64C-88F7-8291C6A7BFF8}" dt="2023-03-23T16:55:51.273" v="3976" actId="2696"/>
          <pc:sldLayoutMkLst>
            <pc:docMk/>
            <pc:sldMasterMk cId="2706516618" sldId="2147483648"/>
            <pc:sldLayoutMk cId="3711629455" sldId="2147483736"/>
          </pc:sldLayoutMkLst>
        </pc:sldLayoutChg>
        <pc:sldLayoutChg chg="del">
          <pc:chgData name="Susana Rowles" userId="015e2be5-08ba-4945-aa24-cfc06b840535" providerId="ADAL" clId="{884E1767-F9A2-C64C-88F7-8291C6A7BFF8}" dt="2023-03-23T16:55:51.410" v="3977" actId="2696"/>
          <pc:sldLayoutMkLst>
            <pc:docMk/>
            <pc:sldMasterMk cId="2706516618" sldId="2147483648"/>
            <pc:sldLayoutMk cId="553685350" sldId="2147483737"/>
          </pc:sldLayoutMkLst>
        </pc:sldLayoutChg>
        <pc:sldLayoutChg chg="del">
          <pc:chgData name="Susana Rowles" userId="015e2be5-08ba-4945-aa24-cfc06b840535" providerId="ADAL" clId="{884E1767-F9A2-C64C-88F7-8291C6A7BFF8}" dt="2023-03-23T16:55:51.591" v="3978" actId="2696"/>
          <pc:sldLayoutMkLst>
            <pc:docMk/>
            <pc:sldMasterMk cId="2706516618" sldId="2147483648"/>
            <pc:sldLayoutMk cId="1937485811" sldId="2147483738"/>
          </pc:sldLayoutMkLst>
        </pc:sldLayoutChg>
        <pc:sldLayoutChg chg="del">
          <pc:chgData name="Susana Rowles" userId="015e2be5-08ba-4945-aa24-cfc06b840535" providerId="ADAL" clId="{884E1767-F9A2-C64C-88F7-8291C6A7BFF8}" dt="2023-03-23T16:55:52.016" v="3979" actId="2696"/>
          <pc:sldLayoutMkLst>
            <pc:docMk/>
            <pc:sldMasterMk cId="2706516618" sldId="2147483648"/>
            <pc:sldLayoutMk cId="2300283591" sldId="2147483739"/>
          </pc:sldLayoutMkLst>
        </pc:sldLayoutChg>
        <pc:sldLayoutChg chg="del">
          <pc:chgData name="Susana Rowles" userId="015e2be5-08ba-4945-aa24-cfc06b840535" providerId="ADAL" clId="{884E1767-F9A2-C64C-88F7-8291C6A7BFF8}" dt="2023-03-23T16:55:35.896" v="3934" actId="2696"/>
          <pc:sldLayoutMkLst>
            <pc:docMk/>
            <pc:sldMasterMk cId="2706516618" sldId="2147483648"/>
            <pc:sldLayoutMk cId="4213193892" sldId="2147483740"/>
          </pc:sldLayoutMkLst>
        </pc:sldLayoutChg>
        <pc:sldLayoutChg chg="del">
          <pc:chgData name="Susana Rowles" userId="015e2be5-08ba-4945-aa24-cfc06b840535" providerId="ADAL" clId="{884E1767-F9A2-C64C-88F7-8291C6A7BFF8}" dt="2023-03-23T16:55:36.099" v="3935" actId="2696"/>
          <pc:sldLayoutMkLst>
            <pc:docMk/>
            <pc:sldMasterMk cId="2706516618" sldId="2147483648"/>
            <pc:sldLayoutMk cId="473796024" sldId="2147483741"/>
          </pc:sldLayoutMkLst>
        </pc:sldLayoutChg>
        <pc:sldLayoutChg chg="del">
          <pc:chgData name="Susana Rowles" userId="015e2be5-08ba-4945-aa24-cfc06b840535" providerId="ADAL" clId="{884E1767-F9A2-C64C-88F7-8291C6A7BFF8}" dt="2023-03-23T16:55:36.300" v="3936" actId="2696"/>
          <pc:sldLayoutMkLst>
            <pc:docMk/>
            <pc:sldMasterMk cId="2706516618" sldId="2147483648"/>
            <pc:sldLayoutMk cId="805982737" sldId="2147483742"/>
          </pc:sldLayoutMkLst>
        </pc:sldLayoutChg>
        <pc:sldLayoutChg chg="del">
          <pc:chgData name="Susana Rowles" userId="015e2be5-08ba-4945-aa24-cfc06b840535" providerId="ADAL" clId="{884E1767-F9A2-C64C-88F7-8291C6A7BFF8}" dt="2023-03-23T16:55:36.462" v="3937" actId="2696"/>
          <pc:sldLayoutMkLst>
            <pc:docMk/>
            <pc:sldMasterMk cId="2706516618" sldId="2147483648"/>
            <pc:sldLayoutMk cId="1624764043" sldId="2147483743"/>
          </pc:sldLayoutMkLst>
        </pc:sldLayoutChg>
        <pc:sldLayoutChg chg="del">
          <pc:chgData name="Susana Rowles" userId="015e2be5-08ba-4945-aa24-cfc06b840535" providerId="ADAL" clId="{884E1767-F9A2-C64C-88F7-8291C6A7BFF8}" dt="2023-03-23T16:55:40.969" v="3940" actId="2696"/>
          <pc:sldLayoutMkLst>
            <pc:docMk/>
            <pc:sldMasterMk cId="2706516618" sldId="2147483648"/>
            <pc:sldLayoutMk cId="2717230289" sldId="2147483744"/>
          </pc:sldLayoutMkLst>
        </pc:sldLayoutChg>
        <pc:sldLayoutChg chg="del">
          <pc:chgData name="Susana Rowles" userId="015e2be5-08ba-4945-aa24-cfc06b840535" providerId="ADAL" clId="{884E1767-F9A2-C64C-88F7-8291C6A7BFF8}" dt="2023-03-23T16:55:41.239" v="3941" actId="2696"/>
          <pc:sldLayoutMkLst>
            <pc:docMk/>
            <pc:sldMasterMk cId="2706516618" sldId="2147483648"/>
            <pc:sldLayoutMk cId="1618598851" sldId="2147483745"/>
          </pc:sldLayoutMkLst>
        </pc:sldLayoutChg>
        <pc:sldLayoutChg chg="del">
          <pc:chgData name="Susana Rowles" userId="015e2be5-08ba-4945-aa24-cfc06b840535" providerId="ADAL" clId="{884E1767-F9A2-C64C-88F7-8291C6A7BFF8}" dt="2023-03-23T16:55:41.441" v="3942" actId="2696"/>
          <pc:sldLayoutMkLst>
            <pc:docMk/>
            <pc:sldMasterMk cId="2706516618" sldId="2147483648"/>
            <pc:sldLayoutMk cId="3183962601" sldId="2147483746"/>
          </pc:sldLayoutMkLst>
        </pc:sldLayoutChg>
        <pc:sldLayoutChg chg="del">
          <pc:chgData name="Susana Rowles" userId="015e2be5-08ba-4945-aa24-cfc06b840535" providerId="ADAL" clId="{884E1767-F9A2-C64C-88F7-8291C6A7BFF8}" dt="2023-03-23T16:55:41.556" v="3943" actId="2696"/>
          <pc:sldLayoutMkLst>
            <pc:docMk/>
            <pc:sldMasterMk cId="2706516618" sldId="2147483648"/>
            <pc:sldLayoutMk cId="1031758583" sldId="2147483747"/>
          </pc:sldLayoutMkLst>
        </pc:sldLayoutChg>
        <pc:sldLayoutChg chg="del">
          <pc:chgData name="Susana Rowles" userId="015e2be5-08ba-4945-aa24-cfc06b840535" providerId="ADAL" clId="{884E1767-F9A2-C64C-88F7-8291C6A7BFF8}" dt="2023-03-23T16:55:41.801" v="3944" actId="2696"/>
          <pc:sldLayoutMkLst>
            <pc:docMk/>
            <pc:sldMasterMk cId="2706516618" sldId="2147483648"/>
            <pc:sldLayoutMk cId="1331404658" sldId="2147483748"/>
          </pc:sldLayoutMkLst>
        </pc:sldLayoutChg>
        <pc:sldLayoutChg chg="del">
          <pc:chgData name="Susana Rowles" userId="015e2be5-08ba-4945-aa24-cfc06b840535" providerId="ADAL" clId="{884E1767-F9A2-C64C-88F7-8291C6A7BFF8}" dt="2023-03-23T16:55:42.004" v="3945" actId="2696"/>
          <pc:sldLayoutMkLst>
            <pc:docMk/>
            <pc:sldMasterMk cId="2706516618" sldId="2147483648"/>
            <pc:sldLayoutMk cId="2381136573" sldId="2147483749"/>
          </pc:sldLayoutMkLst>
        </pc:sldLayoutChg>
        <pc:sldLayoutChg chg="del">
          <pc:chgData name="Susana Rowles" userId="015e2be5-08ba-4945-aa24-cfc06b840535" providerId="ADAL" clId="{884E1767-F9A2-C64C-88F7-8291C6A7BFF8}" dt="2023-03-23T16:55:42.185" v="3946" actId="2696"/>
          <pc:sldLayoutMkLst>
            <pc:docMk/>
            <pc:sldMasterMk cId="2706516618" sldId="2147483648"/>
            <pc:sldLayoutMk cId="689485583" sldId="2147483750"/>
          </pc:sldLayoutMkLst>
        </pc:sldLayoutChg>
        <pc:sldLayoutChg chg="del">
          <pc:chgData name="Susana Rowles" userId="015e2be5-08ba-4945-aa24-cfc06b840535" providerId="ADAL" clId="{884E1767-F9A2-C64C-88F7-8291C6A7BFF8}" dt="2023-03-23T16:55:54.292" v="3991" actId="2696"/>
          <pc:sldLayoutMkLst>
            <pc:docMk/>
            <pc:sldMasterMk cId="2706516618" sldId="2147483648"/>
            <pc:sldLayoutMk cId="2622746062" sldId="2147483751"/>
          </pc:sldLayoutMkLst>
        </pc:sldLayoutChg>
        <pc:sldLayoutChg chg="del">
          <pc:chgData name="Susana Rowles" userId="015e2be5-08ba-4945-aa24-cfc06b840535" providerId="ADAL" clId="{884E1767-F9A2-C64C-88F7-8291C6A7BFF8}" dt="2023-03-23T16:55:54.464" v="3992" actId="2696"/>
          <pc:sldLayoutMkLst>
            <pc:docMk/>
            <pc:sldMasterMk cId="2706516618" sldId="2147483648"/>
            <pc:sldLayoutMk cId="3997674211" sldId="2147483752"/>
          </pc:sldLayoutMkLst>
        </pc:sldLayoutChg>
        <pc:sldLayoutChg chg="del">
          <pc:chgData name="Susana Rowles" userId="015e2be5-08ba-4945-aa24-cfc06b840535" providerId="ADAL" clId="{884E1767-F9A2-C64C-88F7-8291C6A7BFF8}" dt="2023-03-23T16:55:55.157" v="3993" actId="2696"/>
          <pc:sldLayoutMkLst>
            <pc:docMk/>
            <pc:sldMasterMk cId="2706516618" sldId="2147483648"/>
            <pc:sldLayoutMk cId="3049177195" sldId="2147483753"/>
          </pc:sldLayoutMkLst>
        </pc:sldLayoutChg>
        <pc:sldLayoutChg chg="del">
          <pc:chgData name="Susana Rowles" userId="015e2be5-08ba-4945-aa24-cfc06b840535" providerId="ADAL" clId="{884E1767-F9A2-C64C-88F7-8291C6A7BFF8}" dt="2023-03-23T16:55:55.504" v="3994" actId="2696"/>
          <pc:sldLayoutMkLst>
            <pc:docMk/>
            <pc:sldMasterMk cId="2706516618" sldId="2147483648"/>
            <pc:sldLayoutMk cId="3265567806" sldId="2147483754"/>
          </pc:sldLayoutMkLst>
        </pc:sldLayoutChg>
        <pc:sldLayoutChg chg="del">
          <pc:chgData name="Susana Rowles" userId="015e2be5-08ba-4945-aa24-cfc06b840535" providerId="ADAL" clId="{884E1767-F9A2-C64C-88F7-8291C6A7BFF8}" dt="2023-03-23T16:55:55.846" v="3995" actId="2696"/>
          <pc:sldLayoutMkLst>
            <pc:docMk/>
            <pc:sldMasterMk cId="2706516618" sldId="2147483648"/>
            <pc:sldLayoutMk cId="3978681575" sldId="2147483755"/>
          </pc:sldLayoutMkLst>
        </pc:sldLayoutChg>
        <pc:sldLayoutChg chg="del">
          <pc:chgData name="Susana Rowles" userId="015e2be5-08ba-4945-aa24-cfc06b840535" providerId="ADAL" clId="{884E1767-F9A2-C64C-88F7-8291C6A7BFF8}" dt="2023-03-23T16:55:55.913" v="3996" actId="2696"/>
          <pc:sldLayoutMkLst>
            <pc:docMk/>
            <pc:sldMasterMk cId="2706516618" sldId="2147483648"/>
            <pc:sldLayoutMk cId="452229369" sldId="2147483756"/>
          </pc:sldLayoutMkLst>
        </pc:sldLayoutChg>
        <pc:sldLayoutChg chg="del">
          <pc:chgData name="Susana Rowles" userId="015e2be5-08ba-4945-aa24-cfc06b840535" providerId="ADAL" clId="{884E1767-F9A2-C64C-88F7-8291C6A7BFF8}" dt="2023-03-23T16:55:57.284" v="3997" actId="2696"/>
          <pc:sldLayoutMkLst>
            <pc:docMk/>
            <pc:sldMasterMk cId="2706516618" sldId="2147483648"/>
            <pc:sldLayoutMk cId="2272058793" sldId="2147483757"/>
          </pc:sldLayoutMkLst>
        </pc:sldLayoutChg>
        <pc:sldLayoutChg chg="del">
          <pc:chgData name="Susana Rowles" userId="015e2be5-08ba-4945-aa24-cfc06b840535" providerId="ADAL" clId="{884E1767-F9A2-C64C-88F7-8291C6A7BFF8}" dt="2023-03-23T16:55:57.404" v="3998" actId="2696"/>
          <pc:sldLayoutMkLst>
            <pc:docMk/>
            <pc:sldMasterMk cId="2706516618" sldId="2147483648"/>
            <pc:sldLayoutMk cId="2652742615" sldId="2147483758"/>
          </pc:sldLayoutMkLst>
        </pc:sldLayoutChg>
        <pc:sldLayoutChg chg="del">
          <pc:chgData name="Susana Rowles" userId="015e2be5-08ba-4945-aa24-cfc06b840535" providerId="ADAL" clId="{884E1767-F9A2-C64C-88F7-8291C6A7BFF8}" dt="2023-03-23T16:55:57.864" v="3999" actId="2696"/>
          <pc:sldLayoutMkLst>
            <pc:docMk/>
            <pc:sldMasterMk cId="2706516618" sldId="2147483648"/>
            <pc:sldLayoutMk cId="4015681696" sldId="2147483759"/>
          </pc:sldLayoutMkLst>
        </pc:sldLayoutChg>
        <pc:sldLayoutChg chg="del">
          <pc:chgData name="Susana Rowles" userId="015e2be5-08ba-4945-aa24-cfc06b840535" providerId="ADAL" clId="{884E1767-F9A2-C64C-88F7-8291C6A7BFF8}" dt="2023-03-23T16:56:01.392" v="4000" actId="2696"/>
          <pc:sldLayoutMkLst>
            <pc:docMk/>
            <pc:sldMasterMk cId="2706516618" sldId="2147483648"/>
            <pc:sldLayoutMk cId="3588092205" sldId="2147483760"/>
          </pc:sldLayoutMkLst>
        </pc:sldLayoutChg>
        <pc:sldLayoutChg chg="del">
          <pc:chgData name="Susana Rowles" userId="015e2be5-08ba-4945-aa24-cfc06b840535" providerId="ADAL" clId="{884E1767-F9A2-C64C-88F7-8291C6A7BFF8}" dt="2023-03-23T16:56:01.540" v="4001" actId="2696"/>
          <pc:sldLayoutMkLst>
            <pc:docMk/>
            <pc:sldMasterMk cId="2706516618" sldId="2147483648"/>
            <pc:sldLayoutMk cId="1505545907" sldId="2147483761"/>
          </pc:sldLayoutMkLst>
        </pc:sldLayoutChg>
        <pc:sldLayoutChg chg="del">
          <pc:chgData name="Susana Rowles" userId="015e2be5-08ba-4945-aa24-cfc06b840535" providerId="ADAL" clId="{884E1767-F9A2-C64C-88F7-8291C6A7BFF8}" dt="2023-03-23T16:55:52.217" v="3980" actId="2696"/>
          <pc:sldLayoutMkLst>
            <pc:docMk/>
            <pc:sldMasterMk cId="2706516618" sldId="2147483648"/>
            <pc:sldLayoutMk cId="2102423296" sldId="2147483762"/>
          </pc:sldLayoutMkLst>
        </pc:sldLayoutChg>
        <pc:sldLayoutChg chg="del">
          <pc:chgData name="Susana Rowles" userId="015e2be5-08ba-4945-aa24-cfc06b840535" providerId="ADAL" clId="{884E1767-F9A2-C64C-88F7-8291C6A7BFF8}" dt="2023-03-23T16:55:52.411" v="3981" actId="2696"/>
          <pc:sldLayoutMkLst>
            <pc:docMk/>
            <pc:sldMasterMk cId="2706516618" sldId="2147483648"/>
            <pc:sldLayoutMk cId="2052550278" sldId="2147483763"/>
          </pc:sldLayoutMkLst>
        </pc:sldLayoutChg>
        <pc:sldLayoutChg chg="del">
          <pc:chgData name="Susana Rowles" userId="015e2be5-08ba-4945-aa24-cfc06b840535" providerId="ADAL" clId="{884E1767-F9A2-C64C-88F7-8291C6A7BFF8}" dt="2023-03-23T16:55:52.578" v="3982" actId="2696"/>
          <pc:sldLayoutMkLst>
            <pc:docMk/>
            <pc:sldMasterMk cId="2706516618" sldId="2147483648"/>
            <pc:sldLayoutMk cId="289832323" sldId="2147483764"/>
          </pc:sldLayoutMkLst>
        </pc:sldLayoutChg>
        <pc:sldLayoutChg chg="del">
          <pc:chgData name="Susana Rowles" userId="015e2be5-08ba-4945-aa24-cfc06b840535" providerId="ADAL" clId="{884E1767-F9A2-C64C-88F7-8291C6A7BFF8}" dt="2023-03-23T16:55:52.763" v="3983" actId="2696"/>
          <pc:sldLayoutMkLst>
            <pc:docMk/>
            <pc:sldMasterMk cId="2706516618" sldId="2147483648"/>
            <pc:sldLayoutMk cId="4002907042" sldId="2147483765"/>
          </pc:sldLayoutMkLst>
        </pc:sldLayoutChg>
        <pc:sldLayoutChg chg="del">
          <pc:chgData name="Susana Rowles" userId="015e2be5-08ba-4945-aa24-cfc06b840535" providerId="ADAL" clId="{884E1767-F9A2-C64C-88F7-8291C6A7BFF8}" dt="2023-03-23T16:55:52.938" v="3984" actId="2696"/>
          <pc:sldLayoutMkLst>
            <pc:docMk/>
            <pc:sldMasterMk cId="2706516618" sldId="2147483648"/>
            <pc:sldLayoutMk cId="223196382" sldId="2147483766"/>
          </pc:sldLayoutMkLst>
        </pc:sldLayoutChg>
        <pc:sldLayoutChg chg="del">
          <pc:chgData name="Susana Rowles" userId="015e2be5-08ba-4945-aa24-cfc06b840535" providerId="ADAL" clId="{884E1767-F9A2-C64C-88F7-8291C6A7BFF8}" dt="2023-03-23T16:55:53.142" v="3985" actId="2696"/>
          <pc:sldLayoutMkLst>
            <pc:docMk/>
            <pc:sldMasterMk cId="2706516618" sldId="2147483648"/>
            <pc:sldLayoutMk cId="2396410764" sldId="2147483767"/>
          </pc:sldLayoutMkLst>
        </pc:sldLayoutChg>
        <pc:sldLayoutChg chg="del">
          <pc:chgData name="Susana Rowles" userId="015e2be5-08ba-4945-aa24-cfc06b840535" providerId="ADAL" clId="{884E1767-F9A2-C64C-88F7-8291C6A7BFF8}" dt="2023-03-23T16:55:53.332" v="3986" actId="2696"/>
          <pc:sldLayoutMkLst>
            <pc:docMk/>
            <pc:sldMasterMk cId="2706516618" sldId="2147483648"/>
            <pc:sldLayoutMk cId="330066265" sldId="2147483768"/>
          </pc:sldLayoutMkLst>
        </pc:sldLayoutChg>
        <pc:sldLayoutChg chg="del">
          <pc:chgData name="Susana Rowles" userId="015e2be5-08ba-4945-aa24-cfc06b840535" providerId="ADAL" clId="{884E1767-F9A2-C64C-88F7-8291C6A7BFF8}" dt="2023-03-23T16:55:54.063" v="3990" actId="2696"/>
          <pc:sldLayoutMkLst>
            <pc:docMk/>
            <pc:sldMasterMk cId="2706516618" sldId="2147483648"/>
            <pc:sldLayoutMk cId="935714944" sldId="2147483769"/>
          </pc:sldLayoutMkLst>
        </pc:sldLayoutChg>
        <pc:sldLayoutChg chg="del">
          <pc:chgData name="Susana Rowles" userId="015e2be5-08ba-4945-aa24-cfc06b840535" providerId="ADAL" clId="{884E1767-F9A2-C64C-88F7-8291C6A7BFF8}" dt="2023-03-23T16:55:53.512" v="3987" actId="2696"/>
          <pc:sldLayoutMkLst>
            <pc:docMk/>
            <pc:sldMasterMk cId="2706516618" sldId="2147483648"/>
            <pc:sldLayoutMk cId="3434601674" sldId="2147483770"/>
          </pc:sldLayoutMkLst>
        </pc:sldLayoutChg>
        <pc:sldLayoutChg chg="del">
          <pc:chgData name="Susana Rowles" userId="015e2be5-08ba-4945-aa24-cfc06b840535" providerId="ADAL" clId="{884E1767-F9A2-C64C-88F7-8291C6A7BFF8}" dt="2023-03-23T16:55:53.715" v="3988" actId="2696"/>
          <pc:sldLayoutMkLst>
            <pc:docMk/>
            <pc:sldMasterMk cId="2706516618" sldId="2147483648"/>
            <pc:sldLayoutMk cId="1194788663" sldId="2147483771"/>
          </pc:sldLayoutMkLst>
        </pc:sldLayoutChg>
        <pc:sldLayoutChg chg="del">
          <pc:chgData name="Susana Rowles" userId="015e2be5-08ba-4945-aa24-cfc06b840535" providerId="ADAL" clId="{884E1767-F9A2-C64C-88F7-8291C6A7BFF8}" dt="2023-03-23T16:55:53.890" v="3989" actId="2696"/>
          <pc:sldLayoutMkLst>
            <pc:docMk/>
            <pc:sldMasterMk cId="2706516618" sldId="2147483648"/>
            <pc:sldLayoutMk cId="1999995426" sldId="2147483772"/>
          </pc:sldLayoutMkLst>
        </pc:sldLayoutChg>
        <pc:sldLayoutChg chg="del">
          <pc:chgData name="Susana Rowles" userId="015e2be5-08ba-4945-aa24-cfc06b840535" providerId="ADAL" clId="{884E1767-F9A2-C64C-88F7-8291C6A7BFF8}" dt="2023-03-23T16:55:45.156" v="3947" actId="2696"/>
          <pc:sldLayoutMkLst>
            <pc:docMk/>
            <pc:sldMasterMk cId="2706516618" sldId="2147483648"/>
            <pc:sldLayoutMk cId="3110159674" sldId="2147483776"/>
          </pc:sldLayoutMkLst>
        </pc:sldLayoutChg>
        <pc:sldLayoutChg chg="del">
          <pc:chgData name="Susana Rowles" userId="015e2be5-08ba-4945-aa24-cfc06b840535" providerId="ADAL" clId="{884E1767-F9A2-C64C-88F7-8291C6A7BFF8}" dt="2023-03-23T16:55:45.344" v="3948" actId="2696"/>
          <pc:sldLayoutMkLst>
            <pc:docMk/>
            <pc:sldMasterMk cId="2706516618" sldId="2147483648"/>
            <pc:sldLayoutMk cId="1422831410" sldId="2147483777"/>
          </pc:sldLayoutMkLst>
        </pc:sldLayoutChg>
        <pc:sldLayoutChg chg="del">
          <pc:chgData name="Susana Rowles" userId="015e2be5-08ba-4945-aa24-cfc06b840535" providerId="ADAL" clId="{884E1767-F9A2-C64C-88F7-8291C6A7BFF8}" dt="2023-03-23T16:55:45.514" v="3949" actId="2696"/>
          <pc:sldLayoutMkLst>
            <pc:docMk/>
            <pc:sldMasterMk cId="2706516618" sldId="2147483648"/>
            <pc:sldLayoutMk cId="198155989" sldId="2147483778"/>
          </pc:sldLayoutMkLst>
        </pc:sldLayoutChg>
        <pc:sldLayoutChg chg="del">
          <pc:chgData name="Susana Rowles" userId="015e2be5-08ba-4945-aa24-cfc06b840535" providerId="ADAL" clId="{884E1767-F9A2-C64C-88F7-8291C6A7BFF8}" dt="2023-03-23T16:55:45.694" v="3950" actId="2696"/>
          <pc:sldLayoutMkLst>
            <pc:docMk/>
            <pc:sldMasterMk cId="2706516618" sldId="2147483648"/>
            <pc:sldLayoutMk cId="454000357" sldId="21474837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61DA6-76F8-A046-B3CA-B76E2EE86593}" type="datetimeFigureOut">
              <a:rPr lang="en-US" smtClean="0"/>
              <a:t>3/22/23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15AF2-CEC2-C741-9A4D-40F402672EB0}" type="slidenum">
              <a:rPr lang="en-US" smtClean="0"/>
              <a:t>‹#›</a:t>
            </a:fld>
            <a:endParaRPr lang="en-US"/>
          </a:p>
        </p:txBody>
      </p:sp>
    </p:spTree>
    <p:extLst>
      <p:ext uri="{BB962C8B-B14F-4D97-AF65-F5344CB8AC3E}">
        <p14:creationId xmlns:p14="http://schemas.microsoft.com/office/powerpoint/2010/main" val="40275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descr="A person sitting on a couch with a computer&#10;&#10;Description automatically generated with low confidence">
            <a:extLst>
              <a:ext uri="{FF2B5EF4-FFF2-40B4-BE49-F238E27FC236}">
                <a16:creationId xmlns:a16="http://schemas.microsoft.com/office/drawing/2014/main" id="{BF9946F0-AA0E-E899-9078-E60B0D5D472F}"/>
              </a:ext>
            </a:extLst>
          </p:cNvPr>
          <p:cNvPicPr>
            <a:picLocks noChangeAspect="1"/>
          </p:cNvPicPr>
          <p:nvPr userDrawn="1"/>
        </p:nvPicPr>
        <p:blipFill>
          <a:blip r:embed="rId2"/>
          <a:stretch>
            <a:fillRect/>
          </a:stretch>
        </p:blipFill>
        <p:spPr>
          <a:xfrm>
            <a:off x="-22226" y="-642409"/>
            <a:ext cx="12214226" cy="8142817"/>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3C5D9173-D45C-F02A-1958-55F12A6036CD}"/>
              </a:ext>
            </a:extLst>
          </p:cNvPr>
          <p:cNvPicPr>
            <a:picLocks noChangeAspect="1"/>
          </p:cNvPicPr>
          <p:nvPr userDrawn="1"/>
        </p:nvPicPr>
        <p:blipFill>
          <a:blip r:embed="rId3"/>
          <a:stretch>
            <a:fillRect/>
          </a:stretch>
        </p:blipFill>
        <p:spPr>
          <a:xfrm rot="6254415">
            <a:off x="-376629" y="-1371459"/>
            <a:ext cx="4241800" cy="4241800"/>
          </a:xfrm>
          <a:prstGeom prst="rect">
            <a:avLst/>
          </a:prstGeom>
        </p:spPr>
      </p:pic>
      <p:pic>
        <p:nvPicPr>
          <p:cNvPr id="7" name="Picture 6" descr="Shape, circle&#10;&#10;Description automatically generated">
            <a:extLst>
              <a:ext uri="{FF2B5EF4-FFF2-40B4-BE49-F238E27FC236}">
                <a16:creationId xmlns:a16="http://schemas.microsoft.com/office/drawing/2014/main" id="{F8DE5502-7197-5933-EE60-BA027CD8285F}"/>
              </a:ext>
            </a:extLst>
          </p:cNvPr>
          <p:cNvPicPr>
            <a:picLocks noChangeAspect="1"/>
          </p:cNvPicPr>
          <p:nvPr userDrawn="1"/>
        </p:nvPicPr>
        <p:blipFill>
          <a:blip r:embed="rId4"/>
          <a:stretch>
            <a:fillRect/>
          </a:stretch>
        </p:blipFill>
        <p:spPr>
          <a:xfrm>
            <a:off x="-1566824" y="4848243"/>
            <a:ext cx="4254500" cy="4241800"/>
          </a:xfrm>
          <a:prstGeom prst="rect">
            <a:avLst/>
          </a:prstGeom>
        </p:spPr>
      </p:pic>
      <p:pic>
        <p:nvPicPr>
          <p:cNvPr id="11" name="Picture 10" descr="Shape&#10;&#10;Description automatically generated">
            <a:extLst>
              <a:ext uri="{FF2B5EF4-FFF2-40B4-BE49-F238E27FC236}">
                <a16:creationId xmlns:a16="http://schemas.microsoft.com/office/drawing/2014/main" id="{0529B0E8-B441-57DE-2F40-592A1C8BD7B2}"/>
              </a:ext>
            </a:extLst>
          </p:cNvPr>
          <p:cNvPicPr>
            <a:picLocks noChangeAspect="1"/>
          </p:cNvPicPr>
          <p:nvPr userDrawn="1"/>
        </p:nvPicPr>
        <p:blipFill>
          <a:blip r:embed="rId5"/>
          <a:stretch>
            <a:fillRect/>
          </a:stretch>
        </p:blipFill>
        <p:spPr>
          <a:xfrm rot="1427545">
            <a:off x="10374359" y="4841893"/>
            <a:ext cx="4254500" cy="4254500"/>
          </a:xfrm>
          <a:prstGeom prst="rect">
            <a:avLst/>
          </a:prstGeom>
        </p:spPr>
      </p:pic>
      <p:sp>
        <p:nvSpPr>
          <p:cNvPr id="10" name="Slide Number Placeholder 6">
            <a:extLst>
              <a:ext uri="{FF2B5EF4-FFF2-40B4-BE49-F238E27FC236}">
                <a16:creationId xmlns:a16="http://schemas.microsoft.com/office/drawing/2014/main" id="{7190BFF9-B840-1C19-B337-7F2513692071}"/>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dirty="0"/>
          </a:p>
        </p:txBody>
      </p:sp>
    </p:spTree>
    <p:extLst>
      <p:ext uri="{BB962C8B-B14F-4D97-AF65-F5344CB8AC3E}">
        <p14:creationId xmlns:p14="http://schemas.microsoft.com/office/powerpoint/2010/main" val="3451559434"/>
      </p:ext>
    </p:extLst>
  </p:cSld>
  <p:clrMapOvr>
    <a:masterClrMapping/>
  </p:clrMapOvr>
  <p:extLst>
    <p:ext uri="{DCECCB84-F9BA-43D5-87BE-67443E8EF086}">
      <p15:sldGuideLst xmlns:p15="http://schemas.microsoft.com/office/powerpoint/2012/main">
        <p15:guide id="1" orient="horz" pos="2160">
          <p15:clr>
            <a:srgbClr val="FBAE40"/>
          </p15:clr>
        </p15:guide>
        <p15:guide id="2" pos="16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34CA6-3880-8EF5-A0A2-F98C47339D67}"/>
              </a:ext>
            </a:extLst>
          </p:cNvPr>
          <p:cNvSpPr/>
          <p:nvPr userDrawn="1"/>
        </p:nvSpPr>
        <p:spPr>
          <a:xfrm>
            <a:off x="-241300" y="-241300"/>
            <a:ext cx="12725400" cy="722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square&#10;&#10;Description automatically generated">
            <a:extLst>
              <a:ext uri="{FF2B5EF4-FFF2-40B4-BE49-F238E27FC236}">
                <a16:creationId xmlns:a16="http://schemas.microsoft.com/office/drawing/2014/main" id="{64FB6DA5-02F0-711C-D826-9CE4251E06C5}"/>
              </a:ext>
            </a:extLst>
          </p:cNvPr>
          <p:cNvPicPr>
            <a:picLocks noChangeAspect="1"/>
          </p:cNvPicPr>
          <p:nvPr userDrawn="1"/>
        </p:nvPicPr>
        <p:blipFill>
          <a:blip r:embed="rId2"/>
          <a:stretch>
            <a:fillRect/>
          </a:stretch>
        </p:blipFill>
        <p:spPr>
          <a:xfrm rot="19893506">
            <a:off x="9678582" y="-567100"/>
            <a:ext cx="3738025" cy="3738025"/>
          </a:xfrm>
          <a:prstGeom prst="rect">
            <a:avLst/>
          </a:prstGeom>
        </p:spPr>
      </p:pic>
      <p:pic>
        <p:nvPicPr>
          <p:cNvPr id="15" name="Picture 14" descr="Shape&#10;&#10;Description automatically generated">
            <a:extLst>
              <a:ext uri="{FF2B5EF4-FFF2-40B4-BE49-F238E27FC236}">
                <a16:creationId xmlns:a16="http://schemas.microsoft.com/office/drawing/2014/main" id="{A15033F0-1293-45CB-5DC1-F42AF1E47989}"/>
              </a:ext>
            </a:extLst>
          </p:cNvPr>
          <p:cNvPicPr>
            <a:picLocks noChangeAspect="1"/>
          </p:cNvPicPr>
          <p:nvPr userDrawn="1"/>
        </p:nvPicPr>
        <p:blipFill>
          <a:blip r:embed="rId3"/>
          <a:stretch>
            <a:fillRect/>
          </a:stretch>
        </p:blipFill>
        <p:spPr>
          <a:xfrm rot="19402821">
            <a:off x="10244999" y="3919881"/>
            <a:ext cx="4241800" cy="4241800"/>
          </a:xfrm>
          <a:prstGeom prst="rect">
            <a:avLst/>
          </a:prstGeom>
        </p:spPr>
      </p:pic>
      <p:sp>
        <p:nvSpPr>
          <p:cNvPr id="8" name="Slide Number Placeholder 6">
            <a:extLst>
              <a:ext uri="{FF2B5EF4-FFF2-40B4-BE49-F238E27FC236}">
                <a16:creationId xmlns:a16="http://schemas.microsoft.com/office/drawing/2014/main" id="{6D7662AD-C671-8643-7308-A509EE219917}"/>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bg1"/>
                </a:solidFill>
                <a:latin typeface="Helvetica Target Internet" panose="020B0403020202020204" pitchFamily="34" charset="0"/>
              </a:defRPr>
            </a:lvl1pPr>
          </a:lstStyle>
          <a:p>
            <a:r>
              <a:rPr lang="en-US"/>
              <a:t>P</a:t>
            </a:r>
            <a:fld id="{80C74476-27E4-3349-BC0F-066E9D64262E}" type="slidenum">
              <a:rPr lang="en-US" smtClean="0"/>
              <a:pPr/>
              <a:t>‹#›</a:t>
            </a:fld>
            <a:endParaRPr lang="en-US" dirty="0"/>
          </a:p>
        </p:txBody>
      </p:sp>
      <p:sp>
        <p:nvSpPr>
          <p:cNvPr id="5" name="Title 1">
            <a:extLst>
              <a:ext uri="{FF2B5EF4-FFF2-40B4-BE49-F238E27FC236}">
                <a16:creationId xmlns:a16="http://schemas.microsoft.com/office/drawing/2014/main" id="{6477A2C5-9EDD-43B5-27FC-3224EFBF503E}"/>
              </a:ext>
            </a:extLst>
          </p:cNvPr>
          <p:cNvSpPr>
            <a:spLocks noGrp="1"/>
          </p:cNvSpPr>
          <p:nvPr>
            <p:ph type="ctrTitle" hasCustomPrompt="1"/>
          </p:nvPr>
        </p:nvSpPr>
        <p:spPr>
          <a:xfrm>
            <a:off x="263525" y="657226"/>
            <a:ext cx="11597549" cy="5532800"/>
          </a:xfrm>
        </p:spPr>
        <p:txBody>
          <a:bodyPr anchor="ctr" anchorCtr="0">
            <a:normAutofit/>
          </a:bodyPr>
          <a:lstStyle>
            <a:lvl1pPr algn="l">
              <a:defRPr sz="35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482363822"/>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73AAF-78B6-1324-794D-00380E224D9C}"/>
              </a:ext>
            </a:extLst>
          </p:cNvPr>
          <p:cNvSpPr/>
          <p:nvPr userDrawn="1"/>
        </p:nvSpPr>
        <p:spPr>
          <a:xfrm>
            <a:off x="-1" y="-215900"/>
            <a:ext cx="12638077" cy="7327900"/>
          </a:xfrm>
          <a:prstGeom prst="rect">
            <a:avLst/>
          </a:prstGeom>
          <a:solidFill>
            <a:srgbClr val="2F3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Shape, square&#10;&#10;Description automatically generated">
            <a:extLst>
              <a:ext uri="{FF2B5EF4-FFF2-40B4-BE49-F238E27FC236}">
                <a16:creationId xmlns:a16="http://schemas.microsoft.com/office/drawing/2014/main" id="{31BB8B39-7C19-1FDB-1ACF-5696C550250D}"/>
              </a:ext>
            </a:extLst>
          </p:cNvPr>
          <p:cNvPicPr>
            <a:picLocks noChangeAspect="1"/>
          </p:cNvPicPr>
          <p:nvPr userDrawn="1"/>
        </p:nvPicPr>
        <p:blipFill>
          <a:blip r:embed="rId2"/>
          <a:stretch>
            <a:fillRect/>
          </a:stretch>
        </p:blipFill>
        <p:spPr>
          <a:xfrm rot="2737830">
            <a:off x="9431805" y="4211103"/>
            <a:ext cx="3803069" cy="3803069"/>
          </a:xfrm>
          <a:prstGeom prst="rect">
            <a:avLst/>
          </a:prstGeom>
        </p:spPr>
      </p:pic>
      <p:pic>
        <p:nvPicPr>
          <p:cNvPr id="49" name="Picture 48" descr="Shape&#10;&#10;Description automatically generated">
            <a:extLst>
              <a:ext uri="{FF2B5EF4-FFF2-40B4-BE49-F238E27FC236}">
                <a16:creationId xmlns:a16="http://schemas.microsoft.com/office/drawing/2014/main" id="{1CAA8648-963C-C28F-6CCE-D1AA65DFCB06}"/>
              </a:ext>
            </a:extLst>
          </p:cNvPr>
          <p:cNvPicPr>
            <a:picLocks noChangeAspect="1"/>
          </p:cNvPicPr>
          <p:nvPr userDrawn="1"/>
        </p:nvPicPr>
        <p:blipFill>
          <a:blip r:embed="rId3"/>
          <a:stretch>
            <a:fillRect/>
          </a:stretch>
        </p:blipFill>
        <p:spPr>
          <a:xfrm rot="339679">
            <a:off x="8861706" y="-1217233"/>
            <a:ext cx="2585049" cy="3040163"/>
          </a:xfrm>
          <a:prstGeom prst="rect">
            <a:avLst/>
          </a:prstGeom>
        </p:spPr>
      </p:pic>
      <p:sp>
        <p:nvSpPr>
          <p:cNvPr id="8" name="Slide Number Placeholder 6">
            <a:extLst>
              <a:ext uri="{FF2B5EF4-FFF2-40B4-BE49-F238E27FC236}">
                <a16:creationId xmlns:a16="http://schemas.microsoft.com/office/drawing/2014/main" id="{83A5A8C0-B918-B602-4787-CC0E0306DB09}"/>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dirty="0"/>
          </a:p>
        </p:txBody>
      </p:sp>
      <p:sp>
        <p:nvSpPr>
          <p:cNvPr id="3" name="Title 1">
            <a:extLst>
              <a:ext uri="{FF2B5EF4-FFF2-40B4-BE49-F238E27FC236}">
                <a16:creationId xmlns:a16="http://schemas.microsoft.com/office/drawing/2014/main" id="{FB59B40E-8BB2-AE7F-1B30-AC2C9F2A8DA3}"/>
              </a:ext>
            </a:extLst>
          </p:cNvPr>
          <p:cNvSpPr>
            <a:spLocks noGrp="1"/>
          </p:cNvSpPr>
          <p:nvPr>
            <p:ph type="ctrTitle" hasCustomPrompt="1"/>
          </p:nvPr>
        </p:nvSpPr>
        <p:spPr>
          <a:xfrm>
            <a:off x="263525" y="657226"/>
            <a:ext cx="11597549" cy="5532800"/>
          </a:xfrm>
        </p:spPr>
        <p:txBody>
          <a:bodyPr anchor="ctr" anchorCtr="0">
            <a:normAutofit/>
          </a:bodyPr>
          <a:lstStyle>
            <a:lvl1pPr algn="l">
              <a:defRPr sz="35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927323692"/>
      </p:ext>
    </p:extLst>
  </p:cSld>
  <p:clrMapOvr>
    <a:masterClrMapping/>
  </p:clrMapOvr>
  <p:extLst>
    <p:ext uri="{DCECCB84-F9BA-43D5-87BE-67443E8EF086}">
      <p15:sldGuideLst xmlns:p15="http://schemas.microsoft.com/office/powerpoint/2012/main">
        <p15:guide id="1" orient="horz" pos="4315">
          <p15:clr>
            <a:srgbClr val="FBAE40"/>
          </p15:clr>
        </p15:guide>
        <p15:guide id="2" pos="1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6FAC73-CEC6-9E0D-C6F2-72B4FA87D727}"/>
              </a:ext>
            </a:extLst>
          </p:cNvPr>
          <p:cNvSpPr/>
          <p:nvPr userDrawn="1"/>
        </p:nvSpPr>
        <p:spPr>
          <a:xfrm>
            <a:off x="-419100" y="-190500"/>
            <a:ext cx="12896846" cy="7289800"/>
          </a:xfrm>
          <a:prstGeom prst="rect">
            <a:avLst/>
          </a:prstGeom>
          <a:solidFill>
            <a:srgbClr val="7264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 circle&#10;&#10;Description automatically generated">
            <a:extLst>
              <a:ext uri="{FF2B5EF4-FFF2-40B4-BE49-F238E27FC236}">
                <a16:creationId xmlns:a16="http://schemas.microsoft.com/office/drawing/2014/main" id="{51437B8B-3CAA-93FC-2A18-20356CF28A71}"/>
              </a:ext>
            </a:extLst>
          </p:cNvPr>
          <p:cNvPicPr>
            <a:picLocks noChangeAspect="1"/>
          </p:cNvPicPr>
          <p:nvPr userDrawn="1"/>
        </p:nvPicPr>
        <p:blipFill>
          <a:blip r:embed="rId2"/>
          <a:stretch>
            <a:fillRect/>
          </a:stretch>
        </p:blipFill>
        <p:spPr>
          <a:xfrm rot="6533123">
            <a:off x="9036066" y="3038522"/>
            <a:ext cx="3523793" cy="3523793"/>
          </a:xfrm>
          <a:prstGeom prst="rect">
            <a:avLst/>
          </a:prstGeom>
        </p:spPr>
      </p:pic>
      <p:sp>
        <p:nvSpPr>
          <p:cNvPr id="14" name="Slide Number Placeholder 6">
            <a:extLst>
              <a:ext uri="{FF2B5EF4-FFF2-40B4-BE49-F238E27FC236}">
                <a16:creationId xmlns:a16="http://schemas.microsoft.com/office/drawing/2014/main" id="{C361B61A-6511-D4B8-076B-4FF75879F6B1}"/>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dirty="0"/>
          </a:p>
        </p:txBody>
      </p:sp>
      <p:sp>
        <p:nvSpPr>
          <p:cNvPr id="4" name="Title 1">
            <a:extLst>
              <a:ext uri="{FF2B5EF4-FFF2-40B4-BE49-F238E27FC236}">
                <a16:creationId xmlns:a16="http://schemas.microsoft.com/office/drawing/2014/main" id="{0A07ECF0-6CED-9F9D-49DA-63E89543179F}"/>
              </a:ext>
            </a:extLst>
          </p:cNvPr>
          <p:cNvSpPr>
            <a:spLocks noGrp="1"/>
          </p:cNvSpPr>
          <p:nvPr>
            <p:ph type="ctrTitle" hasCustomPrompt="1"/>
          </p:nvPr>
        </p:nvSpPr>
        <p:spPr>
          <a:xfrm>
            <a:off x="263525" y="657226"/>
            <a:ext cx="11597549" cy="5532800"/>
          </a:xfrm>
        </p:spPr>
        <p:txBody>
          <a:bodyPr anchor="ctr" anchorCtr="0">
            <a:normAutofit/>
          </a:bodyPr>
          <a:lstStyle>
            <a:lvl1pPr algn="l">
              <a:defRPr sz="35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825822605"/>
      </p:ext>
    </p:extLst>
  </p:cSld>
  <p:clrMapOvr>
    <a:masterClrMapping/>
  </p:clrMapOvr>
  <p:extLst>
    <p:ext uri="{DCECCB84-F9BA-43D5-87BE-67443E8EF086}">
      <p15:sldGuideLst xmlns:p15="http://schemas.microsoft.com/office/powerpoint/2012/main">
        <p15:guide id="1" orient="horz" pos="2160">
          <p15:clr>
            <a:srgbClr val="FBAE40"/>
          </p15:clr>
        </p15:guide>
        <p15:guide id="2" pos="1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4546-219C-CFA7-77A3-F76E1DB1533B}"/>
              </a:ext>
            </a:extLst>
          </p:cNvPr>
          <p:cNvSpPr>
            <a:spLocks noGrp="1"/>
          </p:cNvSpPr>
          <p:nvPr>
            <p:ph type="title"/>
          </p:nvPr>
        </p:nvSpPr>
        <p:spPr/>
        <p:txBody>
          <a:bodyPr/>
          <a:lstStyle/>
          <a:p>
            <a:r>
              <a:rPr lang="en-GB"/>
              <a:t>Click to edit Master title style</a:t>
            </a:r>
            <a:endParaRPr lang="en-US" dirty="0"/>
          </a:p>
        </p:txBody>
      </p:sp>
      <p:sp>
        <p:nvSpPr>
          <p:cNvPr id="3" name="Slide Number Placeholder 6">
            <a:extLst>
              <a:ext uri="{FF2B5EF4-FFF2-40B4-BE49-F238E27FC236}">
                <a16:creationId xmlns:a16="http://schemas.microsoft.com/office/drawing/2014/main" id="{763A09CF-2C06-1388-68B6-EBBBB529C43C}"/>
              </a:ext>
            </a:extLst>
          </p:cNvPr>
          <p:cNvSpPr>
            <a:spLocks noGrp="1"/>
          </p:cNvSpPr>
          <p:nvPr>
            <p:ph type="sldNum" sz="quarter" idx="4"/>
          </p:nvPr>
        </p:nvSpPr>
        <p:spPr>
          <a:xfrm>
            <a:off x="9117874" y="6190026"/>
            <a:ext cx="2743200" cy="365125"/>
          </a:xfrm>
          <a:prstGeom prst="rect">
            <a:avLst/>
          </a:prstGeom>
        </p:spPr>
        <p:txBody>
          <a:bodyPr/>
          <a:lstStyle>
            <a:lvl1pPr algn="r">
              <a:defRPr sz="1200">
                <a:solidFill>
                  <a:schemeClr val="tx1"/>
                </a:solidFill>
                <a:latin typeface="Helvetica Target Internet" panose="020B0403020202020204" pitchFamily="34" charset="0"/>
              </a:defRPr>
            </a:lvl1pPr>
          </a:lstStyle>
          <a:p>
            <a:r>
              <a:rPr lang="en-US"/>
              <a:t>P</a:t>
            </a:r>
            <a:fld id="{80C74476-27E4-3349-BC0F-066E9D64262E}" type="slidenum">
              <a:rPr lang="en-US" smtClean="0"/>
              <a:pPr/>
              <a:t>‹#›</a:t>
            </a:fld>
            <a:endParaRPr lang="en-US" dirty="0"/>
          </a:p>
        </p:txBody>
      </p:sp>
    </p:spTree>
    <p:extLst>
      <p:ext uri="{BB962C8B-B14F-4D97-AF65-F5344CB8AC3E}">
        <p14:creationId xmlns:p14="http://schemas.microsoft.com/office/powerpoint/2010/main" val="45407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3_Picture with Ca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9973E5-9892-360C-B276-01AA4584A308}"/>
              </a:ext>
            </a:extLst>
          </p:cNvPr>
          <p:cNvSpPr/>
          <p:nvPr userDrawn="1"/>
        </p:nvSpPr>
        <p:spPr>
          <a:xfrm>
            <a:off x="-203200" y="-88900"/>
            <a:ext cx="5359400" cy="7132637"/>
          </a:xfrm>
          <a:prstGeom prst="rect">
            <a:avLst/>
          </a:prstGeom>
          <a:solidFill>
            <a:srgbClr val="2F3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BE634E-5476-FB98-30C7-B5B3A00EDAB9}"/>
              </a:ext>
            </a:extLst>
          </p:cNvPr>
          <p:cNvSpPr/>
          <p:nvPr userDrawn="1"/>
        </p:nvSpPr>
        <p:spPr>
          <a:xfrm>
            <a:off x="4798015" y="-185738"/>
            <a:ext cx="7393985" cy="7229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7977ECF-AE76-BD8A-8FA2-3D1C424C40BA}"/>
              </a:ext>
            </a:extLst>
          </p:cNvPr>
          <p:cNvSpPr>
            <a:spLocks noGrp="1"/>
          </p:cNvSpPr>
          <p:nvPr>
            <p:ph type="title"/>
          </p:nvPr>
        </p:nvSpPr>
        <p:spPr>
          <a:xfrm>
            <a:off x="5257800" y="330541"/>
            <a:ext cx="6598920" cy="1600200"/>
          </a:xfrm>
        </p:spPr>
        <p:txBody>
          <a:bodyPr anchor="ctr" anchorCtr="0"/>
          <a:lstStyle>
            <a:lvl1pPr>
              <a:defRPr sz="3200"/>
            </a:lvl1pPr>
          </a:lstStyle>
          <a:p>
            <a:r>
              <a:rPr lang="en-GB"/>
              <a:t>Click to edit Master title style</a:t>
            </a:r>
            <a:endParaRPr lang="en-US" dirty="0"/>
          </a:p>
        </p:txBody>
      </p:sp>
      <p:pic>
        <p:nvPicPr>
          <p:cNvPr id="9" name="Picture 8" descr="Shape&#10;&#10;Description automatically generated">
            <a:extLst>
              <a:ext uri="{FF2B5EF4-FFF2-40B4-BE49-F238E27FC236}">
                <a16:creationId xmlns:a16="http://schemas.microsoft.com/office/drawing/2014/main" id="{3A2EBB38-8D3C-3339-748F-540917AB0570}"/>
              </a:ext>
            </a:extLst>
          </p:cNvPr>
          <p:cNvPicPr>
            <a:picLocks noChangeAspect="1"/>
          </p:cNvPicPr>
          <p:nvPr userDrawn="1"/>
        </p:nvPicPr>
        <p:blipFill>
          <a:blip r:embed="rId2"/>
          <a:stretch>
            <a:fillRect/>
          </a:stretch>
        </p:blipFill>
        <p:spPr>
          <a:xfrm rot="19435957">
            <a:off x="4240530" y="4477274"/>
            <a:ext cx="2501900" cy="2501900"/>
          </a:xfrm>
          <a:prstGeom prst="rect">
            <a:avLst/>
          </a:prstGeom>
        </p:spPr>
      </p:pic>
      <p:pic>
        <p:nvPicPr>
          <p:cNvPr id="12" name="Picture 11" descr="Shape, circle&#10;&#10;Description automatically generated">
            <a:extLst>
              <a:ext uri="{FF2B5EF4-FFF2-40B4-BE49-F238E27FC236}">
                <a16:creationId xmlns:a16="http://schemas.microsoft.com/office/drawing/2014/main" id="{AE980FF4-044D-CBEA-A203-68F7861F401B}"/>
              </a:ext>
            </a:extLst>
          </p:cNvPr>
          <p:cNvPicPr>
            <a:picLocks noChangeAspect="1"/>
          </p:cNvPicPr>
          <p:nvPr userDrawn="1"/>
        </p:nvPicPr>
        <p:blipFill>
          <a:blip r:embed="rId3"/>
          <a:stretch>
            <a:fillRect/>
          </a:stretch>
        </p:blipFill>
        <p:spPr>
          <a:xfrm>
            <a:off x="-631988" y="6046787"/>
            <a:ext cx="1816100" cy="1816100"/>
          </a:xfrm>
          <a:prstGeom prst="rect">
            <a:avLst/>
          </a:prstGeom>
        </p:spPr>
      </p:pic>
      <p:pic>
        <p:nvPicPr>
          <p:cNvPr id="14" name="Picture 13" descr="Shape, circle&#10;&#10;Description automatically generated">
            <a:extLst>
              <a:ext uri="{FF2B5EF4-FFF2-40B4-BE49-F238E27FC236}">
                <a16:creationId xmlns:a16="http://schemas.microsoft.com/office/drawing/2014/main" id="{48FA4F3A-EB23-B530-05E7-92666CA17A8E}"/>
              </a:ext>
            </a:extLst>
          </p:cNvPr>
          <p:cNvPicPr>
            <a:picLocks noChangeAspect="1"/>
          </p:cNvPicPr>
          <p:nvPr userDrawn="1"/>
        </p:nvPicPr>
        <p:blipFill>
          <a:blip r:embed="rId4"/>
          <a:stretch>
            <a:fillRect/>
          </a:stretch>
        </p:blipFill>
        <p:spPr>
          <a:xfrm>
            <a:off x="2981915" y="-908050"/>
            <a:ext cx="1816100" cy="1816100"/>
          </a:xfrm>
          <a:prstGeom prst="rect">
            <a:avLst/>
          </a:prstGeom>
        </p:spPr>
      </p:pic>
      <p:sp>
        <p:nvSpPr>
          <p:cNvPr id="6" name="Rectangle 5">
            <a:extLst>
              <a:ext uri="{FF2B5EF4-FFF2-40B4-BE49-F238E27FC236}">
                <a16:creationId xmlns:a16="http://schemas.microsoft.com/office/drawing/2014/main" id="{DEF4AE19-FC30-C068-236D-00F04A4A85A6}"/>
              </a:ext>
            </a:extLst>
          </p:cNvPr>
          <p:cNvSpPr/>
          <p:nvPr userDrawn="1"/>
        </p:nvSpPr>
        <p:spPr>
          <a:xfrm>
            <a:off x="4798015" y="4040371"/>
            <a:ext cx="2542720" cy="3003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A5817F7-10CA-5853-6FFC-753E68C98EA8}"/>
              </a:ext>
            </a:extLst>
          </p:cNvPr>
          <p:cNvSpPr>
            <a:spLocks noGrp="1"/>
          </p:cNvSpPr>
          <p:nvPr>
            <p:ph type="body" sz="half" idx="2"/>
          </p:nvPr>
        </p:nvSpPr>
        <p:spPr>
          <a:xfrm>
            <a:off x="5257800" y="2070462"/>
            <a:ext cx="6598920" cy="44870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5700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802487"/>
      </p:ext>
    </p:extLst>
  </p:cSld>
  <p:clrMapOvr>
    <a:masterClrMapping/>
  </p:clrMapOvr>
  <p:extLst>
    <p:ext uri="{DCECCB84-F9BA-43D5-87BE-67443E8EF086}">
      <p15:sldGuideLst xmlns:p15="http://schemas.microsoft.com/office/powerpoint/2012/main">
        <p15:guide id="1" orient="horz" pos="2160">
          <p15:clr>
            <a:srgbClr val="FBAE40"/>
          </p15:clr>
        </p15:guide>
        <p15:guide id="2" pos="16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A493DA-DF33-0995-2B55-531787480037}"/>
              </a:ext>
            </a:extLst>
          </p:cNvPr>
          <p:cNvSpPr>
            <a:spLocks noGrp="1"/>
          </p:cNvSpPr>
          <p:nvPr>
            <p:ph type="title"/>
          </p:nvPr>
        </p:nvSpPr>
        <p:spPr>
          <a:xfrm>
            <a:off x="287383" y="365125"/>
            <a:ext cx="11573691"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35A96A6-773D-5886-A4D5-EEE1EF334F21}"/>
              </a:ext>
            </a:extLst>
          </p:cNvPr>
          <p:cNvSpPr>
            <a:spLocks noGrp="1"/>
          </p:cNvSpPr>
          <p:nvPr>
            <p:ph type="body" idx="1"/>
          </p:nvPr>
        </p:nvSpPr>
        <p:spPr>
          <a:xfrm>
            <a:off x="287383" y="1825625"/>
            <a:ext cx="11573691"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a:extLst>
              <a:ext uri="{FF2B5EF4-FFF2-40B4-BE49-F238E27FC236}">
                <a16:creationId xmlns:a16="http://schemas.microsoft.com/office/drawing/2014/main" id="{0C46580E-7863-AAD2-43F3-4B8D024A533B}"/>
              </a:ext>
            </a:extLst>
          </p:cNvPr>
          <p:cNvSpPr>
            <a:spLocks noGrp="1"/>
          </p:cNvSpPr>
          <p:nvPr>
            <p:ph type="sldNum" sz="quarter" idx="4"/>
          </p:nvPr>
        </p:nvSpPr>
        <p:spPr>
          <a:xfrm>
            <a:off x="9117874" y="6190026"/>
            <a:ext cx="2743200" cy="365125"/>
          </a:xfrm>
          <a:prstGeom prst="rect">
            <a:avLst/>
          </a:prstGeom>
        </p:spPr>
        <p:txBody>
          <a:bodyPr/>
          <a:lstStyle>
            <a:lvl1pPr algn="r">
              <a:defRPr sz="1200">
                <a:latin typeface="Helvetica Target Internet" panose="020B0403020202020204" pitchFamily="34" charset="0"/>
              </a:defRPr>
            </a:lvl1pPr>
          </a:lstStyle>
          <a:p>
            <a:r>
              <a:rPr lang="en-US" dirty="0"/>
              <a:t>P</a:t>
            </a:r>
            <a:fld id="{80C74476-27E4-3349-BC0F-066E9D64262E}" type="slidenum">
              <a:rPr lang="en-US" smtClean="0"/>
              <a:pPr/>
              <a:t>‹#›</a:t>
            </a:fld>
            <a:endParaRPr lang="en-US" dirty="0"/>
          </a:p>
        </p:txBody>
      </p:sp>
    </p:spTree>
    <p:extLst>
      <p:ext uri="{BB962C8B-B14F-4D97-AF65-F5344CB8AC3E}">
        <p14:creationId xmlns:p14="http://schemas.microsoft.com/office/powerpoint/2010/main" val="2706516618"/>
      </p:ext>
    </p:extLst>
  </p:cSld>
  <p:clrMap bg1="lt1" tx1="dk1" bg2="lt2" tx2="dk2" accent1="accent1" accent2="accent2" accent3="accent3" accent4="accent4" accent5="accent5" accent6="accent6" hlink="hlink" folHlink="folHlink"/>
  <p:sldLayoutIdLst>
    <p:sldLayoutId id="2147483694" r:id="rId1"/>
    <p:sldLayoutId id="2147483773" r:id="rId2"/>
    <p:sldLayoutId id="2147483774" r:id="rId3"/>
    <p:sldLayoutId id="2147483775" r:id="rId4"/>
    <p:sldLayoutId id="2147483654" r:id="rId5"/>
    <p:sldLayoutId id="2147483729" r:id="rId6"/>
    <p:sldLayoutId id="2147483780" r:id="rId7"/>
  </p:sldLayoutIdLst>
  <p:txStyles>
    <p:titleStyle>
      <a:lvl1pPr algn="l" defTabSz="914400" rtl="0" eaLnBrk="1" latinLnBrk="0" hangingPunct="1">
        <a:lnSpc>
          <a:spcPct val="90000"/>
        </a:lnSpc>
        <a:spcBef>
          <a:spcPct val="0"/>
        </a:spcBef>
        <a:buNone/>
        <a:defRPr sz="3500" kern="1200">
          <a:solidFill>
            <a:schemeClr val="tx1"/>
          </a:solidFill>
          <a:latin typeface="Helvetica Target Interne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Helvetica Target Interne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hyperlink" Target="https://www.targetinternet.com/resources/the-ultimate-guide-to-digital-marketing-train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targetinternet.com/pricing"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low confidence">
            <a:extLst>
              <a:ext uri="{FF2B5EF4-FFF2-40B4-BE49-F238E27FC236}">
                <a16:creationId xmlns:a16="http://schemas.microsoft.com/office/drawing/2014/main" id="{9E6A6F99-2C2A-4A86-7130-5DDD5F852364}"/>
              </a:ext>
            </a:extLst>
          </p:cNvPr>
          <p:cNvPicPr>
            <a:picLocks noChangeAspect="1"/>
          </p:cNvPicPr>
          <p:nvPr/>
        </p:nvPicPr>
        <p:blipFill>
          <a:blip r:embed="rId2"/>
          <a:stretch>
            <a:fillRect/>
          </a:stretch>
        </p:blipFill>
        <p:spPr>
          <a:xfrm>
            <a:off x="3525979" y="2261796"/>
            <a:ext cx="5184000" cy="2319176"/>
          </a:xfrm>
          <a:prstGeom prst="rect">
            <a:avLst/>
          </a:prstGeom>
        </p:spPr>
      </p:pic>
      <p:pic>
        <p:nvPicPr>
          <p:cNvPr id="5" name="Picture 4" descr="Icon&#10;&#10;Description automatically generated with low confidence">
            <a:extLst>
              <a:ext uri="{FF2B5EF4-FFF2-40B4-BE49-F238E27FC236}">
                <a16:creationId xmlns:a16="http://schemas.microsoft.com/office/drawing/2014/main" id="{E03B3938-7C83-303C-8225-AAC13541BC84}"/>
              </a:ext>
            </a:extLst>
          </p:cNvPr>
          <p:cNvPicPr>
            <a:picLocks noChangeAspect="1"/>
          </p:cNvPicPr>
          <p:nvPr/>
        </p:nvPicPr>
        <p:blipFill>
          <a:blip r:embed="rId3"/>
          <a:stretch>
            <a:fillRect/>
          </a:stretch>
        </p:blipFill>
        <p:spPr>
          <a:xfrm>
            <a:off x="263525" y="6031282"/>
            <a:ext cx="1352333" cy="554908"/>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C54CA2B6-56E3-A250-475A-D6C076E40B4C}"/>
              </a:ext>
            </a:extLst>
          </p:cNvPr>
          <p:cNvPicPr>
            <a:picLocks noChangeAspect="1"/>
          </p:cNvPicPr>
          <p:nvPr/>
        </p:nvPicPr>
        <p:blipFill>
          <a:blip r:embed="rId4"/>
          <a:stretch>
            <a:fillRect/>
          </a:stretch>
        </p:blipFill>
        <p:spPr>
          <a:xfrm>
            <a:off x="263525" y="5847688"/>
            <a:ext cx="1352333" cy="713449"/>
          </a:xfrm>
          <a:prstGeom prst="rect">
            <a:avLst/>
          </a:prstGeom>
        </p:spPr>
      </p:pic>
    </p:spTree>
    <p:extLst>
      <p:ext uri="{BB962C8B-B14F-4D97-AF65-F5344CB8AC3E}">
        <p14:creationId xmlns:p14="http://schemas.microsoft.com/office/powerpoint/2010/main" val="52997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2B83EA9-E571-698B-2481-29FC5988C9ED}"/>
              </a:ext>
            </a:extLst>
          </p:cNvPr>
          <p:cNvSpPr txBox="1"/>
          <p:nvPr/>
        </p:nvSpPr>
        <p:spPr>
          <a:xfrm>
            <a:off x="5533006" y="1423550"/>
            <a:ext cx="5812655" cy="4030591"/>
          </a:xfrm>
          <a:prstGeom prst="rect">
            <a:avLst/>
          </a:prstGeom>
        </p:spPr>
        <p:txBody>
          <a:bodyPr vert="horz" wrap="square" lIns="0" tIns="12700" rIns="0" bIns="0" rtlCol="0">
            <a:spAutoFit/>
          </a:bodyPr>
          <a:lstStyle/>
          <a:p>
            <a:pPr marL="16086" marR="229441">
              <a:lnSpc>
                <a:spcPct val="101400"/>
              </a:lnSpc>
              <a:spcBef>
                <a:spcPts val="100"/>
              </a:spcBef>
              <a:tabLst>
                <a:tab pos="397077" algn="l"/>
                <a:tab pos="397923" algn="l"/>
              </a:tabLst>
            </a:pPr>
            <a:r>
              <a:rPr lang="en-GB" sz="1600" dirty="0">
                <a:latin typeface="Helvetica Target Internet" panose="020B0403020202020204" pitchFamily="34" charset="0"/>
                <a:cs typeface="Calibri"/>
              </a:rPr>
              <a:t>Each individual will see a spider chart that represents where their skills are in relation with the markers selected (seniority, focus of your role, industry). We will also aggregate the data and provide you with an overall visualisation of your team.</a:t>
            </a:r>
          </a:p>
          <a:p>
            <a:pPr marL="16086" marR="229441">
              <a:lnSpc>
                <a:spcPct val="101400"/>
              </a:lnSpc>
              <a:spcBef>
                <a:spcPts val="100"/>
              </a:spcBef>
              <a:tabLst>
                <a:tab pos="397077" algn="l"/>
                <a:tab pos="397923" algn="l"/>
              </a:tabLst>
            </a:pPr>
            <a:endParaRPr lang="en-GB" sz="1600" dirty="0">
              <a:latin typeface="Helvetica Target Internet" panose="020B0403020202020204" pitchFamily="34" charset="0"/>
              <a:cs typeface="Calibri"/>
            </a:endParaRPr>
          </a:p>
          <a:p>
            <a:pPr marL="16086" marR="229441">
              <a:lnSpc>
                <a:spcPct val="101400"/>
              </a:lnSpc>
              <a:spcBef>
                <a:spcPts val="100"/>
              </a:spcBef>
              <a:tabLst>
                <a:tab pos="397077" algn="l"/>
                <a:tab pos="397923" algn="l"/>
              </a:tabLst>
            </a:pPr>
            <a:r>
              <a:rPr lang="en-GB" sz="1600" dirty="0">
                <a:latin typeface="Helvetica Target Internet" panose="020B0403020202020204" pitchFamily="34" charset="0"/>
                <a:cs typeface="Calibri"/>
              </a:rPr>
              <a:t>We provide individuals with a short written analysis of their results highlighting their strengths and where their skills gaps are. We also provide you with a group analysis and a comparison with aggregated data of other organisations in the same country.</a:t>
            </a:r>
          </a:p>
          <a:p>
            <a:pPr marL="16086" marR="229441">
              <a:lnSpc>
                <a:spcPct val="101400"/>
              </a:lnSpc>
              <a:spcBef>
                <a:spcPts val="100"/>
              </a:spcBef>
              <a:tabLst>
                <a:tab pos="397077" algn="l"/>
                <a:tab pos="397923" algn="l"/>
              </a:tabLst>
            </a:pPr>
            <a:endParaRPr lang="en-GB" sz="1600" dirty="0">
              <a:latin typeface="Helvetica Target Internet" panose="020B0403020202020204" pitchFamily="34" charset="0"/>
              <a:cs typeface="Calibri"/>
            </a:endParaRPr>
          </a:p>
          <a:p>
            <a:pPr marL="16086" marR="229441">
              <a:lnSpc>
                <a:spcPct val="101400"/>
              </a:lnSpc>
              <a:spcBef>
                <a:spcPts val="100"/>
              </a:spcBef>
              <a:tabLst>
                <a:tab pos="397077" algn="l"/>
                <a:tab pos="397923" algn="l"/>
              </a:tabLst>
            </a:pPr>
            <a:r>
              <a:rPr lang="en-GB" sz="1600" dirty="0">
                <a:latin typeface="Helvetica Target Internet" panose="020B0403020202020204" pitchFamily="34" charset="0"/>
                <a:cs typeface="Calibri"/>
              </a:rPr>
              <a:t>The digital skills benchmark covers a wide range of digital topics and very from beginner to advanced level questions. If you do not know the answer to a question DO NOT GUESS as this will skew the benchmark results – simply select “Not sure”.</a:t>
            </a:r>
          </a:p>
        </p:txBody>
      </p:sp>
      <p:sp>
        <p:nvSpPr>
          <p:cNvPr id="6" name="Title 6">
            <a:extLst>
              <a:ext uri="{FF2B5EF4-FFF2-40B4-BE49-F238E27FC236}">
                <a16:creationId xmlns:a16="http://schemas.microsoft.com/office/drawing/2014/main" id="{18719080-CBB3-242D-800E-7099F65B6D71}"/>
              </a:ext>
            </a:extLst>
          </p:cNvPr>
          <p:cNvSpPr txBox="1">
            <a:spLocks/>
          </p:cNvSpPr>
          <p:nvPr/>
        </p:nvSpPr>
        <p:spPr>
          <a:xfrm>
            <a:off x="623888" y="1414670"/>
            <a:ext cx="10119905" cy="3847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GB" sz="2500" b="0" dirty="0">
                <a:solidFill>
                  <a:schemeClr val="accent3"/>
                </a:solidFill>
                <a:latin typeface="Helvetica Target Internet" panose="020B0403020202020204" pitchFamily="34" charset="0"/>
              </a:rPr>
              <a:t>ø</a:t>
            </a:r>
            <a:r>
              <a:rPr lang="en-GB" sz="2500" b="0" dirty="0">
                <a:latin typeface="Helvetica Target Internet" panose="020B0403020202020204" pitchFamily="34" charset="0"/>
              </a:rPr>
              <a:t> </a:t>
            </a:r>
            <a:r>
              <a:rPr lang="en-DE" sz="2500" b="0" dirty="0">
                <a:solidFill>
                  <a:schemeClr val="bg1"/>
                </a:solidFill>
                <a:latin typeface="Helvetica Target Internet" panose="020B0403020202020204" pitchFamily="34" charset="0"/>
              </a:rPr>
              <a:t>The results</a:t>
            </a:r>
          </a:p>
        </p:txBody>
      </p:sp>
    </p:spTree>
    <p:extLst>
      <p:ext uri="{BB962C8B-B14F-4D97-AF65-F5344CB8AC3E}">
        <p14:creationId xmlns:p14="http://schemas.microsoft.com/office/powerpoint/2010/main" val="159819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5143500">
                <a:moveTo>
                  <a:pt x="0" y="5143499"/>
                </a:moveTo>
                <a:lnTo>
                  <a:pt x="0" y="0"/>
                </a:lnTo>
                <a:lnTo>
                  <a:pt x="9144000" y="0"/>
                </a:lnTo>
                <a:lnTo>
                  <a:pt x="9144000" y="5143499"/>
                </a:lnTo>
                <a:lnTo>
                  <a:pt x="0" y="5143499"/>
                </a:lnTo>
                <a:close/>
              </a:path>
            </a:pathLst>
          </a:custGeom>
          <a:solidFill>
            <a:srgbClr val="7364BA"/>
          </a:solidFill>
        </p:spPr>
        <p:txBody>
          <a:bodyPr wrap="square" lIns="0" tIns="0" rIns="0" bIns="0" rtlCol="0"/>
          <a:lstStyle/>
          <a:p>
            <a:endParaRPr sz="2500" dirty="0">
              <a:latin typeface="Helvetica Target Internet" panose="020B0403020202020204" pitchFamily="34" charset="0"/>
            </a:endParaRPr>
          </a:p>
        </p:txBody>
      </p:sp>
      <p:sp>
        <p:nvSpPr>
          <p:cNvPr id="3" name="object 3"/>
          <p:cNvSpPr/>
          <p:nvPr/>
        </p:nvSpPr>
        <p:spPr>
          <a:xfrm>
            <a:off x="0" y="0"/>
            <a:ext cx="12192000" cy="0"/>
          </a:xfrm>
          <a:custGeom>
            <a:avLst/>
            <a:gdLst/>
            <a:ahLst/>
            <a:cxnLst/>
            <a:rect l="l" t="t" r="r" b="b"/>
            <a:pathLst>
              <a:path w="9144000">
                <a:moveTo>
                  <a:pt x="0" y="0"/>
                </a:moveTo>
                <a:lnTo>
                  <a:pt x="9144000" y="0"/>
                </a:lnTo>
              </a:path>
            </a:pathLst>
          </a:custGeom>
          <a:ln w="25400">
            <a:solidFill>
              <a:srgbClr val="F2F2F2"/>
            </a:solidFill>
          </a:ln>
        </p:spPr>
        <p:txBody>
          <a:bodyPr wrap="square" lIns="0" tIns="0" rIns="0" bIns="0" rtlCol="0"/>
          <a:lstStyle/>
          <a:p>
            <a:endParaRPr sz="2400"/>
          </a:p>
        </p:txBody>
      </p:sp>
      <p:sp>
        <p:nvSpPr>
          <p:cNvPr id="10" name="Title 10">
            <a:extLst>
              <a:ext uri="{FF2B5EF4-FFF2-40B4-BE49-F238E27FC236}">
                <a16:creationId xmlns:a16="http://schemas.microsoft.com/office/drawing/2014/main" id="{020483C8-375D-FB59-FB03-0BB77CD9A3FD}"/>
              </a:ext>
            </a:extLst>
          </p:cNvPr>
          <p:cNvSpPr txBox="1">
            <a:spLocks/>
          </p:cNvSpPr>
          <p:nvPr/>
        </p:nvSpPr>
        <p:spPr>
          <a:xfrm>
            <a:off x="1055795" y="2711516"/>
            <a:ext cx="3622737" cy="1154162"/>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pPr algn="l"/>
            <a:r>
              <a:rPr lang="en-DE" sz="2500" b="0" dirty="0">
                <a:solidFill>
                  <a:schemeClr val="bg1"/>
                </a:solidFill>
                <a:latin typeface="Helvetica Target Internet" panose="020B0403020202020204" pitchFamily="34" charset="0"/>
              </a:rPr>
              <a:t>Download our </a:t>
            </a:r>
            <a:r>
              <a:rPr lang="en-DE" sz="2500" b="0">
                <a:solidFill>
                  <a:schemeClr val="bg1"/>
                </a:solidFill>
                <a:latin typeface="Helvetica Target Internet" panose="020B0403020202020204" pitchFamily="34" charset="0"/>
              </a:rPr>
              <a:t>latest </a:t>
            </a:r>
            <a:br>
              <a:rPr lang="en-GB" sz="2500" b="0" dirty="0">
                <a:solidFill>
                  <a:schemeClr val="bg1"/>
                </a:solidFill>
                <a:latin typeface="Helvetica Target Internet" panose="020B0403020202020204" pitchFamily="34" charset="0"/>
              </a:rPr>
            </a:br>
            <a:r>
              <a:rPr lang="en-DE" sz="2500" b="0">
                <a:solidFill>
                  <a:srgbClr val="AEE240"/>
                </a:solidFill>
                <a:latin typeface="Helvetica Target Internet" panose="020B0403020202020204" pitchFamily="34" charset="0"/>
              </a:rPr>
              <a:t>å</a:t>
            </a:r>
            <a:r>
              <a:rPr lang="en-DE" sz="2500" b="0">
                <a:solidFill>
                  <a:schemeClr val="bg1"/>
                </a:solidFill>
                <a:latin typeface="Helvetica Target Internet" panose="020B0403020202020204" pitchFamily="34" charset="0"/>
              </a:rPr>
              <a:t> </a:t>
            </a:r>
            <a:r>
              <a:rPr lang="en-DE" sz="2500" b="0" dirty="0">
                <a:solidFill>
                  <a:schemeClr val="bg1"/>
                </a:solidFill>
                <a:latin typeface="Helvetica Target Internet" panose="020B0403020202020204" pitchFamily="34" charset="0"/>
              </a:rPr>
              <a:t>Digital Marketing Skills Benchmark report</a:t>
            </a:r>
          </a:p>
        </p:txBody>
      </p:sp>
      <p:pic>
        <p:nvPicPr>
          <p:cNvPr id="4" name="Picture 3">
            <a:extLst>
              <a:ext uri="{FF2B5EF4-FFF2-40B4-BE49-F238E27FC236}">
                <a16:creationId xmlns:a16="http://schemas.microsoft.com/office/drawing/2014/main" id="{12D302CB-AF83-A21E-0CBF-80357A995319}"/>
              </a:ext>
            </a:extLst>
          </p:cNvPr>
          <p:cNvPicPr>
            <a:picLocks noChangeAspect="1"/>
          </p:cNvPicPr>
          <p:nvPr/>
        </p:nvPicPr>
        <p:blipFill>
          <a:blip r:embed="rId2"/>
          <a:stretch>
            <a:fillRect/>
          </a:stretch>
        </p:blipFill>
        <p:spPr>
          <a:xfrm>
            <a:off x="5459766" y="1694130"/>
            <a:ext cx="6173679" cy="34697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0">
            <a:extLst>
              <a:ext uri="{FF2B5EF4-FFF2-40B4-BE49-F238E27FC236}">
                <a16:creationId xmlns:a16="http://schemas.microsoft.com/office/drawing/2014/main" id="{020483C8-375D-FB59-FB03-0BB77CD9A3FD}"/>
              </a:ext>
            </a:extLst>
          </p:cNvPr>
          <p:cNvSpPr txBox="1">
            <a:spLocks/>
          </p:cNvSpPr>
          <p:nvPr/>
        </p:nvSpPr>
        <p:spPr>
          <a:xfrm>
            <a:off x="623888" y="2968784"/>
            <a:ext cx="5446605" cy="3847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pPr algn="l"/>
            <a:r>
              <a:rPr lang="en-DE" sz="2500" b="0" dirty="0">
                <a:solidFill>
                  <a:schemeClr val="bg1"/>
                </a:solidFill>
                <a:latin typeface="Helvetica Target Internet" panose="020B0403020202020204" pitchFamily="34" charset="0"/>
              </a:rPr>
              <a:t>The </a:t>
            </a:r>
            <a:r>
              <a:rPr lang="en-DE" sz="2500" b="0">
                <a:solidFill>
                  <a:schemeClr val="bg1"/>
                </a:solidFill>
                <a:latin typeface="Helvetica Target Internet" panose="020B0403020202020204" pitchFamily="34" charset="0"/>
              </a:rPr>
              <a:t>process </a:t>
            </a:r>
            <a:r>
              <a:rPr lang="en-GB" sz="2500" b="0" dirty="0">
                <a:solidFill>
                  <a:schemeClr val="bg1"/>
                </a:solidFill>
                <a:latin typeface="Helvetica Target Internet" panose="020B0403020202020204" pitchFamily="34" charset="0"/>
              </a:rPr>
              <a:t>for </a:t>
            </a:r>
            <a:r>
              <a:rPr lang="en-GB" sz="2500" b="0" dirty="0" err="1">
                <a:solidFill>
                  <a:schemeClr val="accent2"/>
                </a:solidFill>
                <a:latin typeface="Helvetica Target Internet" panose="020B0403020202020204" pitchFamily="34" charset="0"/>
              </a:rPr>
              <a:t>ü</a:t>
            </a:r>
            <a:r>
              <a:rPr lang="en-GB" sz="2500" b="0" dirty="0">
                <a:solidFill>
                  <a:schemeClr val="bg1"/>
                </a:solidFill>
                <a:latin typeface="Helvetica Target Internet" panose="020B0403020202020204" pitchFamily="34" charset="0"/>
              </a:rPr>
              <a:t> M</a:t>
            </a:r>
            <a:r>
              <a:rPr lang="en-DE" sz="2500" b="0">
                <a:solidFill>
                  <a:schemeClr val="bg1"/>
                </a:solidFill>
                <a:latin typeface="Helvetica Target Internet" panose="020B0403020202020204" pitchFamily="34" charset="0"/>
              </a:rPr>
              <a:t>anagers</a:t>
            </a:r>
            <a:endParaRPr lang="en-DE" sz="2500" b="0" dirty="0">
              <a:solidFill>
                <a:schemeClr val="bg1"/>
              </a:solidFill>
              <a:latin typeface="Helvetica Target Internet" panose="020B0403020202020204" pitchFamily="34" charset="0"/>
            </a:endParaRPr>
          </a:p>
        </p:txBody>
      </p:sp>
    </p:spTree>
    <p:extLst>
      <p:ext uri="{BB962C8B-B14F-4D97-AF65-F5344CB8AC3E}">
        <p14:creationId xmlns:p14="http://schemas.microsoft.com/office/powerpoint/2010/main" val="124461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13</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685B4E23-8828-63C6-3212-438CD01A9E66}"/>
              </a:ext>
            </a:extLst>
          </p:cNvPr>
          <p:cNvSpPr txBox="1"/>
          <p:nvPr/>
        </p:nvSpPr>
        <p:spPr>
          <a:xfrm>
            <a:off x="611081" y="1431046"/>
            <a:ext cx="10566400" cy="805413"/>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Think about your business goals – what are you trying to achieve? What are the organisational challenges and what is stopping you from overcoming these challenges?</a:t>
            </a:r>
          </a:p>
          <a:p>
            <a:pPr marL="16933">
              <a:spcBef>
                <a:spcPts val="133"/>
              </a:spcBef>
            </a:pPr>
            <a:endParaRPr lang="en-GB" sz="1867" dirty="0">
              <a:latin typeface="Helvetica Target Internet" panose="020B0403020202020204" pitchFamily="34" charset="0"/>
              <a:cs typeface="Calibri"/>
            </a:endParaRPr>
          </a:p>
        </p:txBody>
      </p:sp>
      <p:sp>
        <p:nvSpPr>
          <p:cNvPr id="4" name="TextBox 3">
            <a:extLst>
              <a:ext uri="{FF2B5EF4-FFF2-40B4-BE49-F238E27FC236}">
                <a16:creationId xmlns:a16="http://schemas.microsoft.com/office/drawing/2014/main" id="{0D02321D-7747-B5F9-41DB-DBD7687B8143}"/>
              </a:ext>
            </a:extLst>
          </p:cNvPr>
          <p:cNvSpPr txBox="1"/>
          <p:nvPr/>
        </p:nvSpPr>
        <p:spPr>
          <a:xfrm>
            <a:off x="623887" y="2494785"/>
            <a:ext cx="10944225" cy="2313519"/>
          </a:xfrm>
          <a:prstGeom prst="rect">
            <a:avLst/>
          </a:prstGeom>
          <a:noFill/>
          <a:ln w="3175">
            <a:solidFill>
              <a:schemeClr val="tx1"/>
            </a:solidFill>
          </a:ln>
        </p:spPr>
        <p:txBody>
          <a:bodyPr wrap="square" rtlCol="0">
            <a:noAutofit/>
          </a:bodyPr>
          <a:lstStyle/>
          <a:p>
            <a:endParaRPr lang="en-DE" sz="2400" dirty="0"/>
          </a:p>
        </p:txBody>
      </p:sp>
      <p:sp>
        <p:nvSpPr>
          <p:cNvPr id="3" name="Title 6">
            <a:extLst>
              <a:ext uri="{FF2B5EF4-FFF2-40B4-BE49-F238E27FC236}">
                <a16:creationId xmlns:a16="http://schemas.microsoft.com/office/drawing/2014/main" id="{B54AA38C-BB25-4EBB-3FF1-4E43101A4BA9}"/>
              </a:ext>
            </a:extLst>
          </p:cNvPr>
          <p:cNvSpPr txBox="1">
            <a:spLocks/>
          </p:cNvSpPr>
          <p:nvPr/>
        </p:nvSpPr>
        <p:spPr>
          <a:xfrm>
            <a:off x="535044" y="634255"/>
            <a:ext cx="9629659" cy="409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kern="1200">
                <a:solidFill>
                  <a:schemeClr val="tx1"/>
                </a:solidFill>
                <a:latin typeface="Helvetica Target Internet" panose="020B0403020202020204" pitchFamily="34" charset="0"/>
                <a:ea typeface="+mj-ea"/>
                <a:cs typeface="+mj-cs"/>
              </a:defRPr>
            </a:lvl1pPr>
          </a:lstStyle>
          <a:p>
            <a:r>
              <a:rPr lang="en-GB" sz="2500" dirty="0" err="1">
                <a:solidFill>
                  <a:srgbClr val="EBC3CE"/>
                </a:solidFill>
              </a:rPr>
              <a:t>ü</a:t>
            </a:r>
            <a:r>
              <a:rPr lang="en-GB" sz="2500" dirty="0"/>
              <a:t> </a:t>
            </a:r>
            <a:r>
              <a:rPr lang="en-DE" sz="2500"/>
              <a:t>Organisational challenges</a:t>
            </a:r>
          </a:p>
        </p:txBody>
      </p:sp>
    </p:spTree>
    <p:extLst>
      <p:ext uri="{BB962C8B-B14F-4D97-AF65-F5344CB8AC3E}">
        <p14:creationId xmlns:p14="http://schemas.microsoft.com/office/powerpoint/2010/main" val="347289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543988" y="635137"/>
            <a:ext cx="10120313" cy="409575"/>
          </a:xfrm>
        </p:spPr>
        <p:txBody>
          <a:bodyPr>
            <a:noAutofit/>
          </a:bodyPr>
          <a:lstStyle/>
          <a:p>
            <a:r>
              <a:rPr lang="en-GB" sz="2500" dirty="0">
                <a:solidFill>
                  <a:srgbClr val="305E5B"/>
                </a:solidFill>
              </a:rPr>
              <a:t>î</a:t>
            </a:r>
            <a:r>
              <a:rPr lang="en-GB" sz="2500" dirty="0"/>
              <a:t> </a:t>
            </a:r>
            <a:r>
              <a:rPr lang="en-DE" sz="2500" dirty="0"/>
              <a:t>Current capability analysis</a:t>
            </a: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14</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685B4E23-8828-63C6-3212-438CD01A9E66}"/>
              </a:ext>
            </a:extLst>
          </p:cNvPr>
          <p:cNvSpPr txBox="1"/>
          <p:nvPr/>
        </p:nvSpPr>
        <p:spPr>
          <a:xfrm>
            <a:off x="617490" y="1434797"/>
            <a:ext cx="10566400" cy="259045"/>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Complete the Digital Capability Tool (refer to page 5) and record your scores from each digital capability category.</a:t>
            </a:r>
          </a:p>
        </p:txBody>
      </p:sp>
      <p:graphicFrame>
        <p:nvGraphicFramePr>
          <p:cNvPr id="3" name="object 4">
            <a:extLst>
              <a:ext uri="{FF2B5EF4-FFF2-40B4-BE49-F238E27FC236}">
                <a16:creationId xmlns:a16="http://schemas.microsoft.com/office/drawing/2014/main" id="{FAF76696-9142-2866-24BA-53E563B407EC}"/>
              </a:ext>
            </a:extLst>
          </p:cNvPr>
          <p:cNvGraphicFramePr>
            <a:graphicFrameLocks noGrp="1"/>
          </p:cNvGraphicFramePr>
          <p:nvPr>
            <p:extLst>
              <p:ext uri="{D42A27DB-BD31-4B8C-83A1-F6EECF244321}">
                <p14:modId xmlns:p14="http://schemas.microsoft.com/office/powerpoint/2010/main" val="3345836823"/>
              </p:ext>
            </p:extLst>
          </p:nvPr>
        </p:nvGraphicFramePr>
        <p:xfrm>
          <a:off x="3825780" y="2083927"/>
          <a:ext cx="4149820" cy="4477209"/>
        </p:xfrm>
        <a:graphic>
          <a:graphicData uri="http://schemas.openxmlformats.org/drawingml/2006/table">
            <a:tbl>
              <a:tblPr firstRow="1" bandRow="1">
                <a:tableStyleId>{2D5ABB26-0587-4C30-8999-92F81FD0307C}</a:tableStyleId>
              </a:tblPr>
              <a:tblGrid>
                <a:gridCol w="2094337">
                  <a:extLst>
                    <a:ext uri="{9D8B030D-6E8A-4147-A177-3AD203B41FA5}">
                      <a16:colId xmlns:a16="http://schemas.microsoft.com/office/drawing/2014/main" val="20000"/>
                    </a:ext>
                  </a:extLst>
                </a:gridCol>
                <a:gridCol w="2055483">
                  <a:extLst>
                    <a:ext uri="{9D8B030D-6E8A-4147-A177-3AD203B41FA5}">
                      <a16:colId xmlns:a16="http://schemas.microsoft.com/office/drawing/2014/main" val="20001"/>
                    </a:ext>
                  </a:extLst>
                </a:gridCol>
              </a:tblGrid>
              <a:tr h="407019">
                <a:tc>
                  <a:txBody>
                    <a:bodyPr/>
                    <a:lstStyle/>
                    <a:p>
                      <a:pPr marL="91440" algn="l">
                        <a:lnSpc>
                          <a:spcPct val="100000"/>
                        </a:lnSpc>
                        <a:spcBef>
                          <a:spcPts val="250"/>
                        </a:spcBef>
                      </a:pPr>
                      <a:r>
                        <a:rPr lang="en-GB" sz="1600" b="0" dirty="0" err="1">
                          <a:solidFill>
                            <a:schemeClr val="tx1"/>
                          </a:solidFill>
                          <a:latin typeface="Helvetica Target Internet" panose="020B0403020202020204" pitchFamily="34" charset="0"/>
                          <a:cs typeface="Calibri"/>
                        </a:rPr>
                        <a:t>é</a:t>
                      </a:r>
                      <a:r>
                        <a:rPr lang="en-GB" sz="1600" b="0" dirty="0">
                          <a:solidFill>
                            <a:schemeClr val="tx1"/>
                          </a:solidFill>
                          <a:latin typeface="Helvetica Target Internet" panose="020B0403020202020204" pitchFamily="34" charset="0"/>
                          <a:cs typeface="Calibri"/>
                        </a:rPr>
                        <a:t> Topic</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gn="l">
                        <a:lnSpc>
                          <a:spcPct val="101200"/>
                        </a:lnSpc>
                        <a:spcBef>
                          <a:spcPts val="234"/>
                        </a:spcBef>
                      </a:pPr>
                      <a:r>
                        <a:rPr lang="en-GB" sz="1600" b="0" dirty="0" err="1">
                          <a:solidFill>
                            <a:schemeClr val="tx1"/>
                          </a:solidFill>
                          <a:latin typeface="Helvetica Target Internet" panose="020B0403020202020204" pitchFamily="34" charset="0"/>
                          <a:cs typeface="Calibri"/>
                        </a:rPr>
                        <a:t>ø</a:t>
                      </a:r>
                      <a:r>
                        <a:rPr lang="en-GB" sz="1600" b="0" dirty="0">
                          <a:solidFill>
                            <a:schemeClr val="tx1"/>
                          </a:solidFill>
                          <a:latin typeface="Helvetica Target Internet" panose="020B0403020202020204" pitchFamily="34" charset="0"/>
                          <a:cs typeface="Calibri"/>
                        </a:rPr>
                        <a:t> Score</a:t>
                      </a:r>
                      <a:endParaRPr sz="1600" b="0" dirty="0">
                        <a:solidFill>
                          <a:schemeClr val="tx1"/>
                        </a:solidFill>
                        <a:latin typeface="Helvetica Target Internet" panose="020B0403020202020204" pitchFamily="34" charset="0"/>
                        <a:cs typeface="Calibri"/>
                      </a:endParaRPr>
                    </a:p>
                  </a:txBody>
                  <a:tcPr marL="0" marR="0" marT="39792"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5901097"/>
                  </a:ext>
                </a:extLst>
              </a:tr>
              <a:tr h="407019">
                <a:tc>
                  <a:txBody>
                    <a:bodyPr/>
                    <a:lstStyle/>
                    <a:p>
                      <a:pPr marL="91440" algn="l">
                        <a:lnSpc>
                          <a:spcPct val="100000"/>
                        </a:lnSpc>
                        <a:spcBef>
                          <a:spcPts val="250"/>
                        </a:spcBef>
                      </a:pPr>
                      <a:r>
                        <a:rPr lang="en-GB" sz="1600" b="0" dirty="0">
                          <a:solidFill>
                            <a:schemeClr val="tx1"/>
                          </a:solidFill>
                          <a:latin typeface="Helvetica Target Internet" panose="020B0403020202020204" pitchFamily="34" charset="0"/>
                        </a:rPr>
                        <a:t>L</a:t>
                      </a:r>
                      <a:r>
                        <a:rPr sz="1600" b="0" dirty="0" err="1">
                          <a:solidFill>
                            <a:schemeClr val="tx1"/>
                          </a:solidFill>
                          <a:latin typeface="Helvetica Target Internet" panose="020B0403020202020204" pitchFamily="34" charset="0"/>
                        </a:rPr>
                        <a:t>eadership</a:t>
                      </a:r>
                      <a:r>
                        <a:rPr lang="en-GB" sz="1600" b="0" spc="350" dirty="0">
                          <a:solidFill>
                            <a:schemeClr val="tx1"/>
                          </a:solidFill>
                          <a:latin typeface="Helvetica Target Internet" panose="020B0403020202020204" pitchFamily="34" charset="0"/>
                        </a:rPr>
                        <a:t> </a:t>
                      </a:r>
                      <a:r>
                        <a:rPr sz="1600" b="0" dirty="0">
                          <a:solidFill>
                            <a:schemeClr val="tx1"/>
                          </a:solidFill>
                          <a:latin typeface="Helvetica Target Internet" panose="020B0403020202020204" pitchFamily="34" charset="0"/>
                        </a:rPr>
                        <a:t>Buy-</a:t>
                      </a:r>
                      <a:r>
                        <a:rPr sz="1600" b="0" spc="-25" dirty="0">
                          <a:solidFill>
                            <a:schemeClr val="tx1"/>
                          </a:solidFill>
                          <a:latin typeface="Helvetica Target Internet" panose="020B0403020202020204" pitchFamily="34" charset="0"/>
                        </a:rPr>
                        <a:t>In</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gn="l">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7019">
                <a:tc>
                  <a:txBody>
                    <a:bodyPr/>
                    <a:lstStyle/>
                    <a:p>
                      <a:pPr marL="91440" algn="l">
                        <a:lnSpc>
                          <a:spcPct val="100000"/>
                        </a:lnSpc>
                        <a:spcBef>
                          <a:spcPts val="250"/>
                        </a:spcBef>
                      </a:pPr>
                      <a:r>
                        <a:rPr sz="1600" b="0" dirty="0">
                          <a:solidFill>
                            <a:schemeClr val="tx1"/>
                          </a:solidFill>
                          <a:latin typeface="Helvetica Target Internet" panose="020B0403020202020204" pitchFamily="34" charset="0"/>
                        </a:rPr>
                        <a:t>Team</a:t>
                      </a:r>
                      <a:r>
                        <a:rPr lang="en-GB" sz="1600" b="0" spc="130" dirty="0">
                          <a:solidFill>
                            <a:schemeClr val="tx1"/>
                          </a:solidFill>
                          <a:latin typeface="Helvetica Target Internet" panose="020B0403020202020204" pitchFamily="34" charset="0"/>
                        </a:rPr>
                        <a:t> </a:t>
                      </a:r>
                      <a:r>
                        <a:rPr sz="1600" b="0" spc="-10" dirty="0">
                          <a:solidFill>
                            <a:schemeClr val="tx1"/>
                          </a:solidFill>
                          <a:latin typeface="Helvetica Target Internet" panose="020B0403020202020204" pitchFamily="34" charset="0"/>
                        </a:rPr>
                        <a:t>Ability</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00330"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7019">
                <a:tc>
                  <a:txBody>
                    <a:bodyPr/>
                    <a:lstStyle/>
                    <a:p>
                      <a:pPr marL="91440" algn="l">
                        <a:lnSpc>
                          <a:spcPct val="100000"/>
                        </a:lnSpc>
                        <a:spcBef>
                          <a:spcPts val="250"/>
                        </a:spcBef>
                      </a:pPr>
                      <a:r>
                        <a:rPr sz="1600" b="0">
                          <a:solidFill>
                            <a:schemeClr val="tx1"/>
                          </a:solidFill>
                          <a:latin typeface="Helvetica Target Internet" panose="020B0403020202020204" pitchFamily="34" charset="0"/>
                        </a:rPr>
                        <a:t>Market </a:t>
                      </a:r>
                      <a:r>
                        <a:rPr sz="1600" b="0" spc="-10">
                          <a:solidFill>
                            <a:schemeClr val="tx1"/>
                          </a:solidFill>
                          <a:latin typeface="Helvetica Target Internet" panose="020B0403020202020204" pitchFamily="34" charset="0"/>
                        </a:rPr>
                        <a:t>Readiness</a:t>
                      </a:r>
                      <a:endParaRPr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56210" algn="l">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7019">
                <a:tc>
                  <a:txBody>
                    <a:bodyPr/>
                    <a:lstStyle/>
                    <a:p>
                      <a:pPr marL="91440" algn="l">
                        <a:lnSpc>
                          <a:spcPct val="100000"/>
                        </a:lnSpc>
                        <a:spcBef>
                          <a:spcPts val="250"/>
                        </a:spcBef>
                      </a:pPr>
                      <a:r>
                        <a:rPr sz="1600" b="0" spc="-10" dirty="0">
                          <a:solidFill>
                            <a:schemeClr val="tx1"/>
                          </a:solidFill>
                          <a:latin typeface="Helvetica Target Internet" panose="020B0403020202020204" pitchFamily="34" charset="0"/>
                        </a:rPr>
                        <a:t>Resources</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dirty="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dirty="0">
                          <a:solidFill>
                            <a:schemeClr val="tx1"/>
                          </a:solidFill>
                          <a:latin typeface="Helvetica Target Internet" panose="020B0403020202020204" pitchFamily="34" charset="0"/>
                        </a:rPr>
                        <a:t>Strategy</a:t>
                      </a:r>
                      <a:endParaRPr lang="en-GB"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2297217"/>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Governance</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138574"/>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Infrastructure</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743118"/>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spc="-10">
                          <a:solidFill>
                            <a:schemeClr val="tx1"/>
                          </a:solidFill>
                          <a:latin typeface="Helvetica Target Internet" panose="020B0403020202020204" pitchFamily="34" charset="0"/>
                        </a:rPr>
                        <a:t>Measurement</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313886"/>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Financial</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2774802"/>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Innovation</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dirty="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0658874"/>
                  </a:ext>
                </a:extLst>
              </a:tr>
            </a:tbl>
          </a:graphicData>
        </a:graphic>
      </p:graphicFrame>
    </p:spTree>
    <p:extLst>
      <p:ext uri="{BB962C8B-B14F-4D97-AF65-F5344CB8AC3E}">
        <p14:creationId xmlns:p14="http://schemas.microsoft.com/office/powerpoint/2010/main" val="31704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15</a:t>
            </a:fld>
            <a:endParaRPr spc="87" dirty="0">
              <a:latin typeface="Helvetica Target Internet" panose="020B0403020202020204" pitchFamily="34" charset="0"/>
            </a:endParaRPr>
          </a:p>
        </p:txBody>
      </p:sp>
      <p:graphicFrame>
        <p:nvGraphicFramePr>
          <p:cNvPr id="3" name="object 4">
            <a:extLst>
              <a:ext uri="{FF2B5EF4-FFF2-40B4-BE49-F238E27FC236}">
                <a16:creationId xmlns:a16="http://schemas.microsoft.com/office/drawing/2014/main" id="{7E30EF90-2D18-C1ED-5ADF-18CC4F5BC6D6}"/>
              </a:ext>
            </a:extLst>
          </p:cNvPr>
          <p:cNvGraphicFramePr>
            <a:graphicFrameLocks noGrp="1"/>
          </p:cNvGraphicFramePr>
          <p:nvPr>
            <p:extLst>
              <p:ext uri="{D42A27DB-BD31-4B8C-83A1-F6EECF244321}">
                <p14:modId xmlns:p14="http://schemas.microsoft.com/office/powerpoint/2010/main" val="3349098388"/>
              </p:ext>
            </p:extLst>
          </p:nvPr>
        </p:nvGraphicFramePr>
        <p:xfrm>
          <a:off x="623887" y="2263805"/>
          <a:ext cx="10944225" cy="4297334"/>
        </p:xfrm>
        <a:graphic>
          <a:graphicData uri="http://schemas.openxmlformats.org/drawingml/2006/table">
            <a:tbl>
              <a:tblPr firstRow="1" bandRow="1">
                <a:tableStyleId>{2D5ABB26-0587-4C30-8999-92F81FD0307C}</a:tableStyleId>
              </a:tblPr>
              <a:tblGrid>
                <a:gridCol w="2264749">
                  <a:extLst>
                    <a:ext uri="{9D8B030D-6E8A-4147-A177-3AD203B41FA5}">
                      <a16:colId xmlns:a16="http://schemas.microsoft.com/office/drawing/2014/main" val="20000"/>
                    </a:ext>
                  </a:extLst>
                </a:gridCol>
                <a:gridCol w="8679476">
                  <a:extLst>
                    <a:ext uri="{9D8B030D-6E8A-4147-A177-3AD203B41FA5}">
                      <a16:colId xmlns:a16="http://schemas.microsoft.com/office/drawing/2014/main" val="20001"/>
                    </a:ext>
                  </a:extLst>
                </a:gridCol>
              </a:tblGrid>
              <a:tr h="625582">
                <a:tc>
                  <a:txBody>
                    <a:bodyPr/>
                    <a:lstStyle/>
                    <a:p>
                      <a:pPr marL="91440">
                        <a:lnSpc>
                          <a:spcPct val="100000"/>
                        </a:lnSpc>
                        <a:spcBef>
                          <a:spcPts val="250"/>
                        </a:spcBef>
                      </a:pP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nSpc>
                          <a:spcPct val="101200"/>
                        </a:lnSpc>
                        <a:spcBef>
                          <a:spcPts val="234"/>
                        </a:spcBef>
                      </a:pPr>
                      <a:r>
                        <a:rPr lang="en-GB" sz="1600" b="0" dirty="0">
                          <a:solidFill>
                            <a:schemeClr val="tx1"/>
                          </a:solidFill>
                          <a:latin typeface="Helvetica Target Internet" panose="020B0403020202020204" pitchFamily="34" charset="0"/>
                          <a:cs typeface="Calibri"/>
                        </a:rPr>
                        <a:t>What we need to improve</a:t>
                      </a: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702238"/>
                  </a:ext>
                </a:extLst>
              </a:tr>
              <a:tr h="917938">
                <a:tc>
                  <a:txBody>
                    <a:bodyPr/>
                    <a:lstStyle/>
                    <a:p>
                      <a:pPr marL="91440">
                        <a:lnSpc>
                          <a:spcPct val="100000"/>
                        </a:lnSpc>
                        <a:spcBef>
                          <a:spcPts val="250"/>
                        </a:spcBef>
                      </a:pPr>
                      <a:r>
                        <a:rPr sz="1600" b="0" dirty="0">
                          <a:solidFill>
                            <a:schemeClr val="tx1"/>
                          </a:solidFill>
                          <a:latin typeface="Helvetica Target Internet" panose="020B0403020202020204" pitchFamily="34" charset="0"/>
                        </a:rPr>
                        <a:t>Leadership</a:t>
                      </a:r>
                      <a:r>
                        <a:rPr lang="en-GB" sz="1600" b="0" spc="350" dirty="0">
                          <a:solidFill>
                            <a:schemeClr val="tx1"/>
                          </a:solidFill>
                          <a:latin typeface="Helvetica Target Internet" panose="020B0403020202020204" pitchFamily="34" charset="0"/>
                        </a:rPr>
                        <a:t> </a:t>
                      </a:r>
                      <a:r>
                        <a:rPr sz="1600" b="0" dirty="0">
                          <a:solidFill>
                            <a:schemeClr val="tx1"/>
                          </a:solidFill>
                          <a:latin typeface="Helvetica Target Internet" panose="020B0403020202020204" pitchFamily="34" charset="0"/>
                        </a:rPr>
                        <a:t>Buy-</a:t>
                      </a:r>
                      <a:r>
                        <a:rPr sz="1600" b="0" spc="-25" dirty="0">
                          <a:solidFill>
                            <a:schemeClr val="tx1"/>
                          </a:solidFill>
                          <a:latin typeface="Helvetica Target Internet" panose="020B0403020202020204" pitchFamily="34" charset="0"/>
                        </a:rPr>
                        <a:t>In</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nSpc>
                          <a:spcPct val="101200"/>
                        </a:lnSpc>
                        <a:spcBef>
                          <a:spcPts val="234"/>
                        </a:spcBef>
                      </a:pPr>
                      <a:endParaRPr lang="en-GB" sz="1600" b="0" dirty="0">
                        <a:solidFill>
                          <a:schemeClr val="tx1"/>
                        </a:solidFill>
                        <a:latin typeface="Helvetica Target Internet" panose="020B0403020202020204" pitchFamily="34" charset="0"/>
                      </a:endParaRPr>
                    </a:p>
                    <a:p>
                      <a:pPr marL="90805" marR="168910">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7938">
                <a:tc>
                  <a:txBody>
                    <a:bodyPr/>
                    <a:lstStyle/>
                    <a:p>
                      <a:pPr marL="91440">
                        <a:lnSpc>
                          <a:spcPct val="100000"/>
                        </a:lnSpc>
                        <a:spcBef>
                          <a:spcPts val="250"/>
                        </a:spcBef>
                      </a:pPr>
                      <a:r>
                        <a:rPr sz="1600" b="0" dirty="0">
                          <a:solidFill>
                            <a:schemeClr val="tx1"/>
                          </a:solidFill>
                          <a:latin typeface="Helvetica Target Internet" panose="020B0403020202020204" pitchFamily="34" charset="0"/>
                        </a:rPr>
                        <a:t>Team</a:t>
                      </a:r>
                      <a:r>
                        <a:rPr lang="en-GB" sz="1600" b="0" spc="130" dirty="0">
                          <a:solidFill>
                            <a:schemeClr val="tx1"/>
                          </a:solidFill>
                          <a:latin typeface="Helvetica Target Internet" panose="020B0403020202020204" pitchFamily="34" charset="0"/>
                        </a:rPr>
                        <a:t> </a:t>
                      </a:r>
                      <a:r>
                        <a:rPr sz="1600" b="0" spc="-10" dirty="0">
                          <a:solidFill>
                            <a:schemeClr val="tx1"/>
                          </a:solidFill>
                          <a:latin typeface="Helvetica Target Internet" panose="020B0403020202020204" pitchFamily="34" charset="0"/>
                        </a:rPr>
                        <a:t>Ability</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00330">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7938">
                <a:tc>
                  <a:txBody>
                    <a:bodyPr/>
                    <a:lstStyle/>
                    <a:p>
                      <a:pPr marL="91440">
                        <a:lnSpc>
                          <a:spcPct val="100000"/>
                        </a:lnSpc>
                        <a:spcBef>
                          <a:spcPts val="250"/>
                        </a:spcBef>
                      </a:pPr>
                      <a:r>
                        <a:rPr lang="en-GB" sz="1600" b="0">
                          <a:solidFill>
                            <a:schemeClr val="tx1"/>
                          </a:solidFill>
                          <a:latin typeface="Helvetica Target Internet" panose="020B0403020202020204" pitchFamily="34" charset="0"/>
                        </a:rPr>
                        <a:t> </a:t>
                      </a:r>
                      <a:r>
                        <a:rPr sz="1600" b="0">
                          <a:solidFill>
                            <a:schemeClr val="tx1"/>
                          </a:solidFill>
                          <a:latin typeface="Helvetica Target Internet" panose="020B0403020202020204" pitchFamily="34" charset="0"/>
                        </a:rPr>
                        <a:t>Market </a:t>
                      </a:r>
                      <a:r>
                        <a:rPr sz="1600" b="0" spc="-10">
                          <a:solidFill>
                            <a:schemeClr val="tx1"/>
                          </a:solidFill>
                          <a:latin typeface="Helvetica Target Internet" panose="020B0403020202020204" pitchFamily="34" charset="0"/>
                        </a:rPr>
                        <a:t>Readiness</a:t>
                      </a:r>
                      <a:endParaRPr sz="1600" b="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56210">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7938">
                <a:tc>
                  <a:txBody>
                    <a:bodyPr/>
                    <a:lstStyle/>
                    <a:p>
                      <a:pPr marL="91440">
                        <a:lnSpc>
                          <a:spcPct val="100000"/>
                        </a:lnSpc>
                        <a:spcBef>
                          <a:spcPts val="250"/>
                        </a:spcBef>
                      </a:pPr>
                      <a:r>
                        <a:rPr sz="1600" b="0" spc="-10">
                          <a:solidFill>
                            <a:schemeClr val="tx1"/>
                          </a:solidFill>
                          <a:latin typeface="Helvetica Target Internet" panose="020B0403020202020204" pitchFamily="34" charset="0"/>
                        </a:rPr>
                        <a:t>Resources</a:t>
                      </a:r>
                      <a:endParaRPr sz="1600" b="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90805" marR="147955" algn="just">
                        <a:lnSpc>
                          <a:spcPct val="102699"/>
                        </a:lnSpc>
                        <a:spcBef>
                          <a:spcPts val="215"/>
                        </a:spcBef>
                      </a:pPr>
                      <a:r>
                        <a:rPr sz="1600" b="0" spc="-10" dirty="0">
                          <a:solidFill>
                            <a:schemeClr val="tx1"/>
                          </a:solidFill>
                          <a:latin typeface="Helvetica Target Internet" panose="020B0403020202020204" pitchFamily="34" charset="0"/>
                        </a:rPr>
                        <a:t>.</a:t>
                      </a:r>
                      <a:endParaRPr lang="en-GB" sz="1600" b="0" spc="-10" dirty="0">
                        <a:solidFill>
                          <a:schemeClr val="tx1"/>
                        </a:solidFill>
                        <a:latin typeface="Helvetica Target Internet" panose="020B0403020202020204" pitchFamily="34" charset="0"/>
                      </a:endParaRPr>
                    </a:p>
                    <a:p>
                      <a:pPr marL="90805" marR="147955" algn="just">
                        <a:lnSpc>
                          <a:spcPct val="102699"/>
                        </a:lnSpc>
                        <a:spcBef>
                          <a:spcPts val="215"/>
                        </a:spcBef>
                      </a:pPr>
                      <a:endParaRPr sz="1600" b="0" dirty="0">
                        <a:solidFill>
                          <a:schemeClr val="tx1"/>
                        </a:solidFill>
                        <a:latin typeface="Helvetica Target Internet" panose="020B0403020202020204" pitchFamily="34" charset="0"/>
                        <a:cs typeface="Calibri"/>
                      </a:endParaRPr>
                    </a:p>
                  </a:txBody>
                  <a:tcPr marL="0" marR="0" marT="36407"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itle 6">
            <a:extLst>
              <a:ext uri="{FF2B5EF4-FFF2-40B4-BE49-F238E27FC236}">
                <a16:creationId xmlns:a16="http://schemas.microsoft.com/office/drawing/2014/main" id="{046BFB43-3563-7983-E223-CBF182C8718B}"/>
              </a:ext>
            </a:extLst>
          </p:cNvPr>
          <p:cNvSpPr txBox="1">
            <a:spLocks/>
          </p:cNvSpPr>
          <p:nvPr/>
        </p:nvSpPr>
        <p:spPr>
          <a:xfrm>
            <a:off x="626369" y="625716"/>
            <a:ext cx="10119905" cy="3847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DE" sz="2500" b="0">
                <a:latin typeface="Helvetica Target Internet" panose="020B0403020202020204" pitchFamily="34" charset="0"/>
              </a:rPr>
              <a:t>Digital </a:t>
            </a:r>
            <a:r>
              <a:rPr lang="en-DE" sz="2500" b="0" dirty="0">
                <a:latin typeface="Helvetica Target Internet" panose="020B0403020202020204" pitchFamily="34" charset="0"/>
              </a:rPr>
              <a:t>marketing tactical </a:t>
            </a:r>
            <a:r>
              <a:rPr lang="en-DE" sz="2500" b="0">
                <a:latin typeface="Helvetica Target Internet" panose="020B0403020202020204" pitchFamily="34" charset="0"/>
              </a:rPr>
              <a:t>capability – </a:t>
            </a:r>
            <a:r>
              <a:rPr lang="en-GB" sz="2500" b="0" dirty="0" err="1">
                <a:solidFill>
                  <a:schemeClr val="accent6"/>
                </a:solidFill>
                <a:latin typeface="Helvetica Target Internet" panose="020B0403020202020204" pitchFamily="34" charset="0"/>
              </a:rPr>
              <a:t>ü</a:t>
            </a:r>
            <a:r>
              <a:rPr lang="en-GB" sz="2500" b="0" dirty="0">
                <a:latin typeface="Helvetica Target Internet" panose="020B0403020202020204" pitchFamily="34" charset="0"/>
              </a:rPr>
              <a:t> </a:t>
            </a:r>
            <a:r>
              <a:rPr lang="en-DE" sz="2500" b="0">
                <a:latin typeface="Helvetica Target Internet" panose="020B0403020202020204" pitchFamily="34" charset="0"/>
              </a:rPr>
              <a:t>Essentials</a:t>
            </a:r>
            <a:endParaRPr lang="en-DE" sz="2500" b="0" dirty="0">
              <a:latin typeface="Helvetica Target Internet" panose="020B0403020202020204" pitchFamily="34" charset="0"/>
            </a:endParaRPr>
          </a:p>
        </p:txBody>
      </p:sp>
      <p:sp>
        <p:nvSpPr>
          <p:cNvPr id="8" name="object 2">
            <a:extLst>
              <a:ext uri="{FF2B5EF4-FFF2-40B4-BE49-F238E27FC236}">
                <a16:creationId xmlns:a16="http://schemas.microsoft.com/office/drawing/2014/main" id="{5A4F2E7B-27EB-7DC2-5155-2FEEE2A1061C}"/>
              </a:ext>
            </a:extLst>
          </p:cNvPr>
          <p:cNvSpPr txBox="1"/>
          <p:nvPr/>
        </p:nvSpPr>
        <p:spPr>
          <a:xfrm>
            <a:off x="623888" y="1505818"/>
            <a:ext cx="10944224" cy="505267"/>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Use the next few pages to assess what you need to improve to be able to apply a best practice approach to your digital marketing activity.</a:t>
            </a:r>
          </a:p>
        </p:txBody>
      </p:sp>
    </p:spTree>
    <p:extLst>
      <p:ext uri="{BB962C8B-B14F-4D97-AF65-F5344CB8AC3E}">
        <p14:creationId xmlns:p14="http://schemas.microsoft.com/office/powerpoint/2010/main" val="106392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16</a:t>
            </a:fld>
            <a:endParaRPr spc="87" dirty="0">
              <a:latin typeface="Helvetica Target Internet" panose="020B0403020202020204" pitchFamily="34" charset="0"/>
            </a:endParaRPr>
          </a:p>
        </p:txBody>
      </p:sp>
      <p:sp>
        <p:nvSpPr>
          <p:cNvPr id="2" name="Title 6">
            <a:extLst>
              <a:ext uri="{FF2B5EF4-FFF2-40B4-BE49-F238E27FC236}">
                <a16:creationId xmlns:a16="http://schemas.microsoft.com/office/drawing/2014/main" id="{CE5BB5D6-85AA-9D09-EB74-DD23AC052358}"/>
              </a:ext>
            </a:extLst>
          </p:cNvPr>
          <p:cNvSpPr txBox="1">
            <a:spLocks/>
          </p:cNvSpPr>
          <p:nvPr/>
        </p:nvSpPr>
        <p:spPr>
          <a:xfrm>
            <a:off x="626369" y="625716"/>
            <a:ext cx="10119905" cy="3847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DE" sz="2500" b="0">
                <a:latin typeface="Helvetica Target Internet" panose="020B0403020202020204" pitchFamily="34" charset="0"/>
              </a:rPr>
              <a:t>Digital </a:t>
            </a:r>
            <a:r>
              <a:rPr lang="en-DE" sz="2500" b="0" dirty="0">
                <a:latin typeface="Helvetica Target Internet" panose="020B0403020202020204" pitchFamily="34" charset="0"/>
              </a:rPr>
              <a:t>marketing tactical </a:t>
            </a:r>
            <a:r>
              <a:rPr lang="en-DE" sz="2500" b="0">
                <a:latin typeface="Helvetica Target Internet" panose="020B0403020202020204" pitchFamily="34" charset="0"/>
              </a:rPr>
              <a:t>capability – </a:t>
            </a:r>
            <a:r>
              <a:rPr lang="en-GB" sz="2500" b="0" dirty="0">
                <a:solidFill>
                  <a:schemeClr val="accent5"/>
                </a:solidFill>
                <a:latin typeface="Helvetica Target Internet" panose="020B0403020202020204" pitchFamily="34" charset="0"/>
              </a:rPr>
              <a:t>¥</a:t>
            </a:r>
            <a:r>
              <a:rPr lang="en-GB" sz="2500" b="0" dirty="0">
                <a:latin typeface="Helvetica Target Internet" panose="020B0403020202020204" pitchFamily="34" charset="0"/>
              </a:rPr>
              <a:t> Readiness</a:t>
            </a:r>
            <a:endParaRPr lang="en-DE" sz="2500" b="0" dirty="0">
              <a:latin typeface="Helvetica Target Internet" panose="020B0403020202020204" pitchFamily="34" charset="0"/>
            </a:endParaRPr>
          </a:p>
        </p:txBody>
      </p:sp>
      <p:graphicFrame>
        <p:nvGraphicFramePr>
          <p:cNvPr id="4" name="object 4">
            <a:extLst>
              <a:ext uri="{FF2B5EF4-FFF2-40B4-BE49-F238E27FC236}">
                <a16:creationId xmlns:a16="http://schemas.microsoft.com/office/drawing/2014/main" id="{4B3C6D42-1560-0A8A-D182-D68EA0151737}"/>
              </a:ext>
            </a:extLst>
          </p:cNvPr>
          <p:cNvGraphicFramePr>
            <a:graphicFrameLocks noGrp="1"/>
          </p:cNvGraphicFramePr>
          <p:nvPr>
            <p:extLst>
              <p:ext uri="{D42A27DB-BD31-4B8C-83A1-F6EECF244321}">
                <p14:modId xmlns:p14="http://schemas.microsoft.com/office/powerpoint/2010/main" val="2075686422"/>
              </p:ext>
            </p:extLst>
          </p:nvPr>
        </p:nvGraphicFramePr>
        <p:xfrm>
          <a:off x="623887" y="2263805"/>
          <a:ext cx="10944225" cy="4297334"/>
        </p:xfrm>
        <a:graphic>
          <a:graphicData uri="http://schemas.openxmlformats.org/drawingml/2006/table">
            <a:tbl>
              <a:tblPr firstRow="1" bandRow="1">
                <a:tableStyleId>{2D5ABB26-0587-4C30-8999-92F81FD0307C}</a:tableStyleId>
              </a:tblPr>
              <a:tblGrid>
                <a:gridCol w="2264749">
                  <a:extLst>
                    <a:ext uri="{9D8B030D-6E8A-4147-A177-3AD203B41FA5}">
                      <a16:colId xmlns:a16="http://schemas.microsoft.com/office/drawing/2014/main" val="20000"/>
                    </a:ext>
                  </a:extLst>
                </a:gridCol>
                <a:gridCol w="8679476">
                  <a:extLst>
                    <a:ext uri="{9D8B030D-6E8A-4147-A177-3AD203B41FA5}">
                      <a16:colId xmlns:a16="http://schemas.microsoft.com/office/drawing/2014/main" val="20001"/>
                    </a:ext>
                  </a:extLst>
                </a:gridCol>
              </a:tblGrid>
              <a:tr h="625582">
                <a:tc>
                  <a:txBody>
                    <a:bodyPr/>
                    <a:lstStyle/>
                    <a:p>
                      <a:pPr marL="91440">
                        <a:lnSpc>
                          <a:spcPct val="100000"/>
                        </a:lnSpc>
                        <a:spcBef>
                          <a:spcPts val="250"/>
                        </a:spcBef>
                      </a:pP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nSpc>
                          <a:spcPct val="101200"/>
                        </a:lnSpc>
                        <a:spcBef>
                          <a:spcPts val="234"/>
                        </a:spcBef>
                      </a:pPr>
                      <a:r>
                        <a:rPr lang="en-GB" sz="1600" b="0" dirty="0">
                          <a:solidFill>
                            <a:schemeClr val="tx1"/>
                          </a:solidFill>
                          <a:latin typeface="Helvetica Target Internet" panose="020B0403020202020204" pitchFamily="34" charset="0"/>
                          <a:cs typeface="Calibri"/>
                        </a:rPr>
                        <a:t>What we need to improve</a:t>
                      </a: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702238"/>
                  </a:ext>
                </a:extLst>
              </a:tr>
              <a:tr h="917938">
                <a:tc>
                  <a:txBody>
                    <a:bodyPr/>
                    <a:lstStyle/>
                    <a:p>
                      <a:pPr marL="91440">
                        <a:lnSpc>
                          <a:spcPct val="100000"/>
                        </a:lnSpc>
                        <a:spcBef>
                          <a:spcPts val="250"/>
                        </a:spcBef>
                      </a:pPr>
                      <a:r>
                        <a:rPr lang="en-GB" sz="1600" b="0" dirty="0">
                          <a:solidFill>
                            <a:schemeClr val="tx1"/>
                          </a:solidFill>
                          <a:latin typeface="Helvetica Target Internet" panose="020B0403020202020204" pitchFamily="34" charset="0"/>
                        </a:rPr>
                        <a:t>Strategy</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nSpc>
                          <a:spcPct val="101200"/>
                        </a:lnSpc>
                        <a:spcBef>
                          <a:spcPts val="234"/>
                        </a:spcBef>
                      </a:pPr>
                      <a:endParaRPr lang="en-GB" sz="1600" b="0" dirty="0">
                        <a:solidFill>
                          <a:schemeClr val="tx1"/>
                        </a:solidFill>
                        <a:latin typeface="Helvetica Target Internet" panose="020B0403020202020204" pitchFamily="34" charset="0"/>
                      </a:endParaRPr>
                    </a:p>
                    <a:p>
                      <a:pPr marL="90805" marR="168910">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7938">
                <a:tc>
                  <a:txBody>
                    <a:bodyPr/>
                    <a:lstStyle/>
                    <a:p>
                      <a:pPr marL="91440">
                        <a:lnSpc>
                          <a:spcPct val="100000"/>
                        </a:lnSpc>
                        <a:spcBef>
                          <a:spcPts val="250"/>
                        </a:spcBef>
                      </a:pPr>
                      <a:r>
                        <a:rPr lang="en-GB" sz="1600" b="0" dirty="0">
                          <a:solidFill>
                            <a:schemeClr val="tx1"/>
                          </a:solidFill>
                          <a:latin typeface="Helvetica Target Internet" panose="020B0403020202020204" pitchFamily="34" charset="0"/>
                        </a:rPr>
                        <a:t>Governance</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00330">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7938">
                <a:tc>
                  <a:txBody>
                    <a:bodyPr/>
                    <a:lstStyle/>
                    <a:p>
                      <a:pPr marL="91440">
                        <a:lnSpc>
                          <a:spcPct val="100000"/>
                        </a:lnSpc>
                        <a:spcBef>
                          <a:spcPts val="250"/>
                        </a:spcBef>
                      </a:pPr>
                      <a:r>
                        <a:rPr lang="en-GB" sz="1600" b="0" dirty="0">
                          <a:solidFill>
                            <a:schemeClr val="tx1"/>
                          </a:solidFill>
                          <a:latin typeface="Helvetica Target Internet" panose="020B0403020202020204" pitchFamily="34" charset="0"/>
                        </a:rPr>
                        <a:t>Infrastructure</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56210">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7938">
                <a:tc>
                  <a:txBody>
                    <a:bodyPr/>
                    <a:lstStyle/>
                    <a:p>
                      <a:pPr marL="91440">
                        <a:lnSpc>
                          <a:spcPct val="100000"/>
                        </a:lnSpc>
                        <a:spcBef>
                          <a:spcPts val="250"/>
                        </a:spcBef>
                      </a:pPr>
                      <a:r>
                        <a:rPr lang="en-GB" sz="1600" b="0" spc="-10" dirty="0">
                          <a:solidFill>
                            <a:schemeClr val="tx1"/>
                          </a:solidFill>
                          <a:latin typeface="Helvetica Target Internet" panose="020B0403020202020204" pitchFamily="34" charset="0"/>
                        </a:rPr>
                        <a:t>Measurement</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90805" marR="147955" algn="just">
                        <a:lnSpc>
                          <a:spcPct val="102699"/>
                        </a:lnSpc>
                        <a:spcBef>
                          <a:spcPts val="215"/>
                        </a:spcBef>
                      </a:pPr>
                      <a:r>
                        <a:rPr sz="1600" b="0" spc="-10" dirty="0">
                          <a:solidFill>
                            <a:schemeClr val="tx1"/>
                          </a:solidFill>
                          <a:latin typeface="Helvetica Target Internet" panose="020B0403020202020204" pitchFamily="34" charset="0"/>
                        </a:rPr>
                        <a:t>.</a:t>
                      </a:r>
                      <a:endParaRPr lang="en-GB" sz="1600" b="0" spc="-10" dirty="0">
                        <a:solidFill>
                          <a:schemeClr val="tx1"/>
                        </a:solidFill>
                        <a:latin typeface="Helvetica Target Internet" panose="020B0403020202020204" pitchFamily="34" charset="0"/>
                      </a:endParaRPr>
                    </a:p>
                    <a:p>
                      <a:pPr marL="90805" marR="147955" algn="just">
                        <a:lnSpc>
                          <a:spcPct val="102699"/>
                        </a:lnSpc>
                        <a:spcBef>
                          <a:spcPts val="215"/>
                        </a:spcBef>
                      </a:pPr>
                      <a:endParaRPr sz="1600" b="0" dirty="0">
                        <a:solidFill>
                          <a:schemeClr val="tx1"/>
                        </a:solidFill>
                        <a:latin typeface="Helvetica Target Internet" panose="020B0403020202020204" pitchFamily="34" charset="0"/>
                        <a:cs typeface="Calibri"/>
                      </a:endParaRPr>
                    </a:p>
                  </a:txBody>
                  <a:tcPr marL="0" marR="0" marT="36407"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9780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17</a:t>
            </a:fld>
            <a:endParaRPr spc="87" dirty="0">
              <a:latin typeface="Helvetica Target Internet" panose="020B0403020202020204" pitchFamily="34" charset="0"/>
            </a:endParaRPr>
          </a:p>
        </p:txBody>
      </p:sp>
      <p:graphicFrame>
        <p:nvGraphicFramePr>
          <p:cNvPr id="2" name="object 4">
            <a:extLst>
              <a:ext uri="{FF2B5EF4-FFF2-40B4-BE49-F238E27FC236}">
                <a16:creationId xmlns:a16="http://schemas.microsoft.com/office/drawing/2014/main" id="{9E6E29E6-4AAD-367A-EBB3-9B1E8DAE2CBC}"/>
              </a:ext>
            </a:extLst>
          </p:cNvPr>
          <p:cNvGraphicFramePr>
            <a:graphicFrameLocks noGrp="1"/>
          </p:cNvGraphicFramePr>
          <p:nvPr>
            <p:extLst>
              <p:ext uri="{D42A27DB-BD31-4B8C-83A1-F6EECF244321}">
                <p14:modId xmlns:p14="http://schemas.microsoft.com/office/powerpoint/2010/main" val="2500544032"/>
              </p:ext>
            </p:extLst>
          </p:nvPr>
        </p:nvGraphicFramePr>
        <p:xfrm>
          <a:off x="623887" y="2263805"/>
          <a:ext cx="10944225" cy="2461458"/>
        </p:xfrm>
        <a:graphic>
          <a:graphicData uri="http://schemas.openxmlformats.org/drawingml/2006/table">
            <a:tbl>
              <a:tblPr firstRow="1" bandRow="1">
                <a:tableStyleId>{2D5ABB26-0587-4C30-8999-92F81FD0307C}</a:tableStyleId>
              </a:tblPr>
              <a:tblGrid>
                <a:gridCol w="2264749">
                  <a:extLst>
                    <a:ext uri="{9D8B030D-6E8A-4147-A177-3AD203B41FA5}">
                      <a16:colId xmlns:a16="http://schemas.microsoft.com/office/drawing/2014/main" val="20000"/>
                    </a:ext>
                  </a:extLst>
                </a:gridCol>
                <a:gridCol w="8679476">
                  <a:extLst>
                    <a:ext uri="{9D8B030D-6E8A-4147-A177-3AD203B41FA5}">
                      <a16:colId xmlns:a16="http://schemas.microsoft.com/office/drawing/2014/main" val="20001"/>
                    </a:ext>
                  </a:extLst>
                </a:gridCol>
              </a:tblGrid>
              <a:tr h="625582">
                <a:tc>
                  <a:txBody>
                    <a:bodyPr/>
                    <a:lstStyle/>
                    <a:p>
                      <a:pPr marL="91440">
                        <a:lnSpc>
                          <a:spcPct val="100000"/>
                        </a:lnSpc>
                        <a:spcBef>
                          <a:spcPts val="250"/>
                        </a:spcBef>
                      </a:pP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nSpc>
                          <a:spcPct val="101200"/>
                        </a:lnSpc>
                        <a:spcBef>
                          <a:spcPts val="234"/>
                        </a:spcBef>
                      </a:pPr>
                      <a:r>
                        <a:rPr lang="en-GB" sz="1600" b="0" dirty="0">
                          <a:solidFill>
                            <a:schemeClr val="tx1"/>
                          </a:solidFill>
                          <a:latin typeface="Helvetica Target Internet" panose="020B0403020202020204" pitchFamily="34" charset="0"/>
                          <a:cs typeface="Calibri"/>
                        </a:rPr>
                        <a:t>What we need to improve</a:t>
                      </a: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702238"/>
                  </a:ext>
                </a:extLst>
              </a:tr>
              <a:tr h="917938">
                <a:tc>
                  <a:txBody>
                    <a:bodyPr/>
                    <a:lstStyle/>
                    <a:p>
                      <a:pPr marL="91440">
                        <a:lnSpc>
                          <a:spcPct val="100000"/>
                        </a:lnSpc>
                        <a:spcBef>
                          <a:spcPts val="250"/>
                        </a:spcBef>
                      </a:pPr>
                      <a:r>
                        <a:rPr lang="en-GB" sz="1600" b="0" dirty="0">
                          <a:solidFill>
                            <a:schemeClr val="tx1"/>
                          </a:solidFill>
                          <a:latin typeface="Helvetica Target Internet" panose="020B0403020202020204" pitchFamily="34" charset="0"/>
                        </a:rPr>
                        <a:t>Financial</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nSpc>
                          <a:spcPct val="101200"/>
                        </a:lnSpc>
                        <a:spcBef>
                          <a:spcPts val="234"/>
                        </a:spcBef>
                      </a:pPr>
                      <a:endParaRPr lang="en-GB" sz="1600" b="0" dirty="0">
                        <a:solidFill>
                          <a:schemeClr val="tx1"/>
                        </a:solidFill>
                        <a:latin typeface="Helvetica Target Internet" panose="020B0403020202020204" pitchFamily="34" charset="0"/>
                      </a:endParaRPr>
                    </a:p>
                    <a:p>
                      <a:pPr marL="90805" marR="168910">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7938">
                <a:tc>
                  <a:txBody>
                    <a:bodyPr/>
                    <a:lstStyle/>
                    <a:p>
                      <a:pPr marL="91440">
                        <a:lnSpc>
                          <a:spcPct val="100000"/>
                        </a:lnSpc>
                        <a:spcBef>
                          <a:spcPts val="250"/>
                        </a:spcBef>
                      </a:pPr>
                      <a:r>
                        <a:rPr lang="en-GB" sz="1600" b="0" dirty="0">
                          <a:solidFill>
                            <a:schemeClr val="tx1"/>
                          </a:solidFill>
                          <a:latin typeface="Helvetica Target Internet" panose="020B0403020202020204" pitchFamily="34" charset="0"/>
                        </a:rPr>
                        <a:t>Innovation</a:t>
                      </a:r>
                      <a:endParaRPr sz="1600" b="0" dirty="0">
                        <a:solidFill>
                          <a:schemeClr val="tx1"/>
                        </a:solidFill>
                        <a:latin typeface="Helvetica Target Internet" panose="020B0403020202020204" pitchFamily="34" charset="0"/>
                        <a:cs typeface="Calibri"/>
                      </a:endParaRPr>
                    </a:p>
                  </a:txBody>
                  <a:tcPr marL="0" marR="0" marT="42333"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00330">
                        <a:lnSpc>
                          <a:spcPct val="102699"/>
                        </a:lnSpc>
                        <a:spcBef>
                          <a:spcPts val="215"/>
                        </a:spcBef>
                      </a:pPr>
                      <a:endParaRPr sz="1600" b="0" dirty="0">
                        <a:solidFill>
                          <a:schemeClr val="tx1"/>
                        </a:solidFill>
                        <a:latin typeface="Helvetica Target Internet" panose="020B0403020202020204" pitchFamily="34" charset="0"/>
                        <a:cs typeface="Calibri"/>
                      </a:endParaRPr>
                    </a:p>
                  </a:txBody>
                  <a:tcPr marL="0" marR="0" marT="36407" marB="0">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 name="Title 6">
            <a:extLst>
              <a:ext uri="{FF2B5EF4-FFF2-40B4-BE49-F238E27FC236}">
                <a16:creationId xmlns:a16="http://schemas.microsoft.com/office/drawing/2014/main" id="{8F346F4D-7376-65D0-ED4D-7A4573CAE9D3}"/>
              </a:ext>
            </a:extLst>
          </p:cNvPr>
          <p:cNvSpPr txBox="1">
            <a:spLocks/>
          </p:cNvSpPr>
          <p:nvPr/>
        </p:nvSpPr>
        <p:spPr>
          <a:xfrm>
            <a:off x="626369" y="625716"/>
            <a:ext cx="10119905" cy="3847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DE" sz="2500" b="0">
                <a:latin typeface="Helvetica Target Internet" panose="020B0403020202020204" pitchFamily="34" charset="0"/>
              </a:rPr>
              <a:t>Digital </a:t>
            </a:r>
            <a:r>
              <a:rPr lang="en-DE" sz="2500" b="0" dirty="0">
                <a:latin typeface="Helvetica Target Internet" panose="020B0403020202020204" pitchFamily="34" charset="0"/>
              </a:rPr>
              <a:t>marketing tactical </a:t>
            </a:r>
            <a:r>
              <a:rPr lang="en-DE" sz="2500" b="0">
                <a:latin typeface="Helvetica Target Internet" panose="020B0403020202020204" pitchFamily="34" charset="0"/>
              </a:rPr>
              <a:t>capability – </a:t>
            </a:r>
            <a:r>
              <a:rPr lang="en-GB" sz="2500" b="0" dirty="0" err="1">
                <a:solidFill>
                  <a:schemeClr val="accent3"/>
                </a:solidFill>
                <a:latin typeface="Helvetica Target Internet" panose="020B0403020202020204" pitchFamily="34" charset="0"/>
              </a:rPr>
              <a:t>é</a:t>
            </a:r>
            <a:r>
              <a:rPr lang="en-GB" sz="2500" b="0" dirty="0">
                <a:latin typeface="Helvetica Target Internet" panose="020B0403020202020204" pitchFamily="34" charset="0"/>
              </a:rPr>
              <a:t> Performance</a:t>
            </a:r>
            <a:endParaRPr lang="en-DE" sz="2500" b="0" dirty="0">
              <a:latin typeface="Helvetica Target Internet" panose="020B0403020202020204" pitchFamily="34" charset="0"/>
            </a:endParaRPr>
          </a:p>
        </p:txBody>
      </p:sp>
    </p:spTree>
    <p:extLst>
      <p:ext uri="{BB962C8B-B14F-4D97-AF65-F5344CB8AC3E}">
        <p14:creationId xmlns:p14="http://schemas.microsoft.com/office/powerpoint/2010/main" val="44377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541538" y="647760"/>
            <a:ext cx="10120313" cy="409575"/>
          </a:xfrm>
        </p:spPr>
        <p:txBody>
          <a:bodyPr>
            <a:noAutofit/>
          </a:bodyPr>
          <a:lstStyle/>
          <a:p>
            <a:r>
              <a:rPr lang="en-GB" sz="2500" dirty="0">
                <a:solidFill>
                  <a:srgbClr val="EBC3CE"/>
                </a:solidFill>
              </a:rPr>
              <a:t>î</a:t>
            </a:r>
            <a:r>
              <a:rPr lang="en-GB" sz="2500" dirty="0"/>
              <a:t> </a:t>
            </a:r>
            <a:r>
              <a:rPr lang="en-DE" sz="2500" dirty="0"/>
              <a:t>Skills</a:t>
            </a: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18</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685B4E23-8828-63C6-3212-438CD01A9E66}"/>
              </a:ext>
            </a:extLst>
          </p:cNvPr>
          <p:cNvSpPr txBox="1"/>
          <p:nvPr/>
        </p:nvSpPr>
        <p:spPr>
          <a:xfrm>
            <a:off x="623887" y="1434793"/>
            <a:ext cx="10944225" cy="1023357"/>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What skills do you need across your team in order to overcome your challenges? Where are the digital capability gaps? What Digital Marketing Tactical Capability areas need improving and what skills do you need to do this?</a:t>
            </a: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p:txBody>
      </p:sp>
      <p:sp>
        <p:nvSpPr>
          <p:cNvPr id="3" name="TextBox 2">
            <a:extLst>
              <a:ext uri="{FF2B5EF4-FFF2-40B4-BE49-F238E27FC236}">
                <a16:creationId xmlns:a16="http://schemas.microsoft.com/office/drawing/2014/main" id="{E0084EAB-D001-0B80-85D4-AC67ABEB232B}"/>
              </a:ext>
            </a:extLst>
          </p:cNvPr>
          <p:cNvSpPr txBox="1"/>
          <p:nvPr/>
        </p:nvSpPr>
        <p:spPr>
          <a:xfrm>
            <a:off x="623887" y="2494785"/>
            <a:ext cx="10944225" cy="2313519"/>
          </a:xfrm>
          <a:prstGeom prst="rect">
            <a:avLst/>
          </a:prstGeom>
          <a:noFill/>
          <a:ln w="3175">
            <a:solidFill>
              <a:schemeClr val="tx1"/>
            </a:solidFill>
          </a:ln>
        </p:spPr>
        <p:txBody>
          <a:bodyPr wrap="square" rtlCol="0">
            <a:noAutofit/>
          </a:bodyPr>
          <a:lstStyle/>
          <a:p>
            <a:endParaRPr lang="en-DE" sz="2400" dirty="0"/>
          </a:p>
        </p:txBody>
      </p:sp>
    </p:spTree>
    <p:extLst>
      <p:ext uri="{BB962C8B-B14F-4D97-AF65-F5344CB8AC3E}">
        <p14:creationId xmlns:p14="http://schemas.microsoft.com/office/powerpoint/2010/main" val="271686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4">
            <a:extLst>
              <a:ext uri="{FF2B5EF4-FFF2-40B4-BE49-F238E27FC236}">
                <a16:creationId xmlns:a16="http://schemas.microsoft.com/office/drawing/2014/main" id="{7B75CFB5-8775-EEC1-8F5F-0DD42FD97B13}"/>
              </a:ext>
            </a:extLst>
          </p:cNvPr>
          <p:cNvGraphicFramePr>
            <a:graphicFrameLocks noGrp="1"/>
          </p:cNvGraphicFramePr>
          <p:nvPr>
            <p:extLst>
              <p:ext uri="{D42A27DB-BD31-4B8C-83A1-F6EECF244321}">
                <p14:modId xmlns:p14="http://schemas.microsoft.com/office/powerpoint/2010/main" val="2319903430"/>
              </p:ext>
            </p:extLst>
          </p:nvPr>
        </p:nvGraphicFramePr>
        <p:xfrm>
          <a:off x="623888" y="2263254"/>
          <a:ext cx="10944224" cy="4297884"/>
        </p:xfrm>
        <a:graphic>
          <a:graphicData uri="http://schemas.openxmlformats.org/drawingml/2006/table">
            <a:tbl>
              <a:tblPr firstRow="1" bandRow="1">
                <a:tableStyleId>{2D5ABB26-0587-4C30-8999-92F81FD0307C}</a:tableStyleId>
              </a:tblPr>
              <a:tblGrid>
                <a:gridCol w="2736056">
                  <a:extLst>
                    <a:ext uri="{9D8B030D-6E8A-4147-A177-3AD203B41FA5}">
                      <a16:colId xmlns:a16="http://schemas.microsoft.com/office/drawing/2014/main" val="20000"/>
                    </a:ext>
                  </a:extLst>
                </a:gridCol>
                <a:gridCol w="2736056">
                  <a:extLst>
                    <a:ext uri="{9D8B030D-6E8A-4147-A177-3AD203B41FA5}">
                      <a16:colId xmlns:a16="http://schemas.microsoft.com/office/drawing/2014/main" val="20001"/>
                    </a:ext>
                  </a:extLst>
                </a:gridCol>
                <a:gridCol w="2736056">
                  <a:extLst>
                    <a:ext uri="{9D8B030D-6E8A-4147-A177-3AD203B41FA5}">
                      <a16:colId xmlns:a16="http://schemas.microsoft.com/office/drawing/2014/main" val="210105768"/>
                    </a:ext>
                  </a:extLst>
                </a:gridCol>
                <a:gridCol w="2736056">
                  <a:extLst>
                    <a:ext uri="{9D8B030D-6E8A-4147-A177-3AD203B41FA5}">
                      <a16:colId xmlns:a16="http://schemas.microsoft.com/office/drawing/2014/main" val="2921353586"/>
                    </a:ext>
                  </a:extLst>
                </a:gridCol>
              </a:tblGrid>
              <a:tr h="2148942">
                <a:tc>
                  <a:txBody>
                    <a:bodyPr/>
                    <a:lstStyle/>
                    <a:p>
                      <a:pPr marL="91440" marR="0" lvl="0" indent="0" algn="l" defTabSz="914400" rtl="0" eaLnBrk="1" fontAlgn="auto" latinLnBrk="0" hangingPunct="1">
                        <a:lnSpc>
                          <a:spcPct val="100000"/>
                        </a:lnSpc>
                        <a:spcBef>
                          <a:spcPts val="250"/>
                        </a:spcBef>
                        <a:spcAft>
                          <a:spcPts val="0"/>
                        </a:spcAft>
                        <a:buClrTx/>
                        <a:buSzTx/>
                        <a:buFontTx/>
                        <a:buNone/>
                        <a:tabLst/>
                        <a:defRPr/>
                      </a:pPr>
                      <a:endParaRPr lang="en-US" sz="1200" dirty="0">
                        <a:latin typeface="Helvetica Target Internet" panose="020B0403020202020204" pitchFamily="34" charset="0"/>
                      </a:endParaRPr>
                    </a:p>
                  </a:txBody>
                  <a:tcPr marL="0" marR="0" marT="0" marB="0">
                    <a:lnL>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dirty="0">
                          <a:latin typeface="Helvetica Target Internet" panose="020B0403020202020204" pitchFamily="34" charset="0"/>
                        </a:rPr>
                        <a:t>What are the skills needed to overcome challenges</a:t>
                      </a:r>
                      <a:r>
                        <a:rPr lang="en-US" sz="1200" b="0" dirty="0">
                          <a:solidFill>
                            <a:schemeClr val="tx1"/>
                          </a:solidFill>
                          <a:latin typeface="Helvetica Target Internet" panose="020B0403020202020204" pitchFamily="34" charset="0"/>
                          <a:cs typeface="Calibri"/>
                        </a:rPr>
                        <a:t>?</a:t>
                      </a:r>
                      <a:endParaRPr lang="en-US" sz="1200" dirty="0">
                        <a:latin typeface="Helvetica Target Internet" panose="020B0403020202020204" pitchFamily="34" charset="0"/>
                      </a:endParaRPr>
                    </a:p>
                  </a:txBody>
                  <a:tcPr marL="72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lvl="0" indent="0" algn="l" defTabSz="914400" rtl="0" eaLnBrk="1" fontAlgn="auto" latinLnBrk="0" hangingPunct="1">
                        <a:lnSpc>
                          <a:spcPct val="101200"/>
                        </a:lnSpc>
                        <a:spcBef>
                          <a:spcPts val="234"/>
                        </a:spcBef>
                        <a:spcAft>
                          <a:spcPts val="0"/>
                        </a:spcAft>
                        <a:buClrTx/>
                        <a:buSzTx/>
                        <a:buFontTx/>
                        <a:buNone/>
                        <a:tabLst/>
                        <a:defRPr/>
                      </a:pPr>
                      <a:r>
                        <a:rPr lang="en-US" sz="1200" dirty="0">
                          <a:latin typeface="Helvetica Target Internet" panose="020B0403020202020204" pitchFamily="34" charset="0"/>
                        </a:rPr>
                        <a:t>What are the digital capability gaps within your </a:t>
                      </a:r>
                      <a:r>
                        <a:rPr lang="en-US" sz="1200" dirty="0" err="1">
                          <a:latin typeface="Helvetica Target Internet" panose="020B0403020202020204" pitchFamily="34" charset="0"/>
                        </a:rPr>
                        <a:t>organsation</a:t>
                      </a:r>
                      <a:r>
                        <a:rPr lang="en-US" sz="1200" dirty="0">
                          <a:latin typeface="Helvetica Target Internet" panose="020B0403020202020204" pitchFamily="34" charset="0"/>
                        </a:rPr>
                        <a:t>?</a:t>
                      </a:r>
                    </a:p>
                    <a:p>
                      <a:pPr marL="90805" marR="168910">
                        <a:lnSpc>
                          <a:spcPct val="101200"/>
                        </a:lnSpc>
                        <a:spcBef>
                          <a:spcPts val="234"/>
                        </a:spcBef>
                      </a:pPr>
                      <a:endParaRPr sz="1200" b="0" dirty="0">
                        <a:solidFill>
                          <a:schemeClr val="tx1"/>
                        </a:solidFill>
                        <a:latin typeface="Helvetica Target Internet" panose="020B0403020202020204" pitchFamily="34" charset="0"/>
                        <a:cs typeface="Calibri"/>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lvl="0" indent="0" algn="l" defTabSz="914400" rtl="0" eaLnBrk="1" fontAlgn="auto" latinLnBrk="0" hangingPunct="1">
                        <a:lnSpc>
                          <a:spcPct val="101200"/>
                        </a:lnSpc>
                        <a:spcBef>
                          <a:spcPts val="234"/>
                        </a:spcBef>
                        <a:spcAft>
                          <a:spcPts val="0"/>
                        </a:spcAft>
                        <a:buClrTx/>
                        <a:buSzTx/>
                        <a:buFontTx/>
                        <a:buNone/>
                        <a:tabLst/>
                        <a:defRPr/>
                      </a:pPr>
                      <a:r>
                        <a:rPr lang="en-US" sz="1200" dirty="0">
                          <a:latin typeface="Helvetica Target Internet" panose="020B0403020202020204" pitchFamily="34" charset="0"/>
                        </a:rPr>
                        <a:t>What sections of the Digital Marketing Tactical Capability need improvement and how do you plan to develop these areas?</a:t>
                      </a:r>
                    </a:p>
                  </a:txBody>
                  <a:tcPr marL="0" marR="0" marT="0" marB="0">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702238"/>
                  </a:ext>
                </a:extLst>
              </a:tr>
              <a:tr h="2148942">
                <a:tc>
                  <a:txBody>
                    <a:bodyPr/>
                    <a:lstStyle/>
                    <a:p>
                      <a:pPr marL="91440" marR="0" lvl="0" indent="0" algn="l" defTabSz="914400" rtl="0" eaLnBrk="1" fontAlgn="auto" latinLnBrk="0" hangingPunct="1">
                        <a:lnSpc>
                          <a:spcPct val="100000"/>
                        </a:lnSpc>
                        <a:spcBef>
                          <a:spcPts val="250"/>
                        </a:spcBef>
                        <a:spcAft>
                          <a:spcPts val="0"/>
                        </a:spcAft>
                        <a:buClrTx/>
                        <a:buSzTx/>
                        <a:buFontTx/>
                        <a:buNone/>
                        <a:tabLst/>
                        <a:defRPr/>
                      </a:pPr>
                      <a:r>
                        <a:rPr lang="en-US" sz="1200" dirty="0">
                          <a:latin typeface="Helvetica Target Internet" panose="020B0403020202020204" pitchFamily="34" charset="0"/>
                        </a:rPr>
                        <a:t>What are your </a:t>
                      </a:r>
                      <a:r>
                        <a:rPr lang="en-US" sz="1200" dirty="0" err="1">
                          <a:latin typeface="Helvetica Target Internet" panose="020B0403020202020204" pitchFamily="34" charset="0"/>
                        </a:rPr>
                        <a:t>organisational</a:t>
                      </a:r>
                      <a:r>
                        <a:rPr lang="en-US" sz="1200" dirty="0">
                          <a:latin typeface="Helvetica Target Internet" panose="020B0403020202020204" pitchFamily="34" charset="0"/>
                        </a:rPr>
                        <a:t> objectives?</a:t>
                      </a:r>
                    </a:p>
                  </a:txBody>
                  <a:tcPr marL="0" marR="0" marT="72000"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Target Internet" panose="020B0403020202020204" pitchFamily="34" charset="0"/>
                        </a:rPr>
                        <a:t>What is your current situation? What were your Digital Capability scores?</a:t>
                      </a:r>
                    </a:p>
                    <a:p>
                      <a:pPr marL="90805" marR="168910">
                        <a:lnSpc>
                          <a:spcPct val="101200"/>
                        </a:lnSpc>
                        <a:spcBef>
                          <a:spcPts val="234"/>
                        </a:spcBef>
                      </a:pPr>
                      <a:endParaRPr sz="1200" b="0" dirty="0">
                        <a:solidFill>
                          <a:schemeClr val="tx1"/>
                        </a:solidFill>
                        <a:latin typeface="Helvetica Target Internet" panose="020B0403020202020204" pitchFamily="34" charset="0"/>
                        <a:cs typeface="Calibri"/>
                      </a:endParaRPr>
                    </a:p>
                  </a:txBody>
                  <a:tcPr marL="72000" marR="0" marT="72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lvl="0" indent="0" algn="l" defTabSz="914400" rtl="0" eaLnBrk="1" fontAlgn="auto" latinLnBrk="0" hangingPunct="1">
                        <a:lnSpc>
                          <a:spcPct val="101200"/>
                        </a:lnSpc>
                        <a:spcBef>
                          <a:spcPts val="234"/>
                        </a:spcBef>
                        <a:spcAft>
                          <a:spcPts val="0"/>
                        </a:spcAft>
                        <a:buClrTx/>
                        <a:buSzTx/>
                        <a:buFontTx/>
                        <a:buNone/>
                        <a:tabLst/>
                        <a:defRPr/>
                      </a:pPr>
                      <a:r>
                        <a:rPr lang="en-US" sz="1200" dirty="0">
                          <a:latin typeface="Helvetica Target Internet" panose="020B0403020202020204" pitchFamily="34" charset="0"/>
                        </a:rPr>
                        <a:t>What steps are you going to take to develop these skills within your team?</a:t>
                      </a:r>
                    </a:p>
                    <a:p>
                      <a:pPr marL="90805" marR="168910">
                        <a:lnSpc>
                          <a:spcPct val="101200"/>
                        </a:lnSpc>
                        <a:spcBef>
                          <a:spcPts val="234"/>
                        </a:spcBef>
                      </a:pPr>
                      <a:endParaRPr sz="1200" b="0" dirty="0">
                        <a:solidFill>
                          <a:schemeClr val="tx1"/>
                        </a:solidFill>
                        <a:latin typeface="Helvetica Target Internet" panose="020B0403020202020204" pitchFamily="34" charset="0"/>
                        <a:cs typeface="Calibri"/>
                      </a:endParaRPr>
                    </a:p>
                  </a:txBody>
                  <a:tcPr marL="0" marR="0" marT="72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nSpc>
                          <a:spcPct val="101200"/>
                        </a:lnSpc>
                        <a:spcBef>
                          <a:spcPts val="234"/>
                        </a:spcBef>
                      </a:pPr>
                      <a:r>
                        <a:rPr lang="en-US" sz="1400" dirty="0">
                          <a:solidFill>
                            <a:schemeClr val="bg1"/>
                          </a:solidFill>
                          <a:latin typeface="Helvetica Target Internet" panose="020B0403020202020204" pitchFamily="34" charset="0"/>
                        </a:rPr>
                        <a:t>You can ¥ retake the Digital Capability Tool questions anytime to measure how much you have </a:t>
                      </a:r>
                      <a:r>
                        <a:rPr lang="en-US" sz="1400" dirty="0" err="1">
                          <a:solidFill>
                            <a:schemeClr val="bg1"/>
                          </a:solidFill>
                          <a:latin typeface="Helvetica Target Internet" panose="020B0403020202020204" pitchFamily="34" charset="0"/>
                        </a:rPr>
                        <a:t>ø</a:t>
                      </a:r>
                      <a:r>
                        <a:rPr lang="en-US" sz="1400" dirty="0">
                          <a:solidFill>
                            <a:schemeClr val="bg1"/>
                          </a:solidFill>
                          <a:latin typeface="Helvetica Target Internet" panose="020B0403020202020204" pitchFamily="34" charset="0"/>
                        </a:rPr>
                        <a:t> improved as an </a:t>
                      </a:r>
                      <a:r>
                        <a:rPr lang="en-US" sz="1400" dirty="0" err="1">
                          <a:solidFill>
                            <a:schemeClr val="bg1"/>
                          </a:solidFill>
                          <a:latin typeface="Helvetica Target Internet" panose="020B0403020202020204" pitchFamily="34" charset="0"/>
                        </a:rPr>
                        <a:t>organisation</a:t>
                      </a:r>
                      <a:r>
                        <a:rPr lang="en-US" sz="1400" dirty="0">
                          <a:solidFill>
                            <a:schemeClr val="bg1"/>
                          </a:solidFill>
                          <a:latin typeface="Helvetica Target Internet" panose="020B0403020202020204" pitchFamily="34" charset="0"/>
                        </a:rPr>
                        <a:t>.</a:t>
                      </a:r>
                      <a:endParaRPr sz="1400" b="0" dirty="0">
                        <a:solidFill>
                          <a:schemeClr val="bg1"/>
                        </a:solidFill>
                        <a:latin typeface="Helvetica Target Internet" panose="020B0403020202020204" pitchFamily="34" charset="0"/>
                        <a:cs typeface="Calibri"/>
                      </a:endParaRPr>
                    </a:p>
                  </a:txBody>
                  <a:tcPr marL="108000" marR="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bl>
          </a:graphicData>
        </a:graphic>
      </p:graphicFrame>
      <p:sp>
        <p:nvSpPr>
          <p:cNvPr id="16" name="Title 6">
            <a:extLst>
              <a:ext uri="{FF2B5EF4-FFF2-40B4-BE49-F238E27FC236}">
                <a16:creationId xmlns:a16="http://schemas.microsoft.com/office/drawing/2014/main" id="{32133129-B2B0-5EA2-B050-1CDCA52D8276}"/>
              </a:ext>
            </a:extLst>
          </p:cNvPr>
          <p:cNvSpPr>
            <a:spLocks noGrp="1"/>
          </p:cNvSpPr>
          <p:nvPr>
            <p:ph type="title" idx="4294967295"/>
          </p:nvPr>
        </p:nvSpPr>
        <p:spPr>
          <a:xfrm>
            <a:off x="559293" y="641400"/>
            <a:ext cx="10120313" cy="409575"/>
          </a:xfrm>
        </p:spPr>
        <p:txBody>
          <a:bodyPr>
            <a:normAutofit fontScale="90000"/>
          </a:bodyPr>
          <a:lstStyle/>
          <a:p>
            <a:r>
              <a:rPr lang="en-DE" sz="2667" dirty="0"/>
              <a:t>Skills development </a:t>
            </a:r>
            <a:r>
              <a:rPr lang="en-DE" sz="2667"/>
              <a:t>plan – </a:t>
            </a:r>
            <a:r>
              <a:rPr lang="en-GB" sz="2667" dirty="0"/>
              <a:t>for </a:t>
            </a:r>
            <a:r>
              <a:rPr lang="en-GB" sz="2667" dirty="0" err="1">
                <a:solidFill>
                  <a:schemeClr val="accent1"/>
                </a:solidFill>
              </a:rPr>
              <a:t>å</a:t>
            </a:r>
            <a:r>
              <a:rPr lang="en-GB" sz="2667" dirty="0"/>
              <a:t> M</a:t>
            </a:r>
            <a:r>
              <a:rPr lang="en-DE" sz="2667"/>
              <a:t>anagers</a:t>
            </a:r>
            <a:endParaRPr lang="en-DE" sz="2667" dirty="0"/>
          </a:p>
        </p:txBody>
      </p:sp>
      <p:sp>
        <p:nvSpPr>
          <p:cNvPr id="13" name="object 13"/>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19</a:t>
            </a:fld>
            <a:endParaRPr spc="53" dirty="0"/>
          </a:p>
        </p:txBody>
      </p:sp>
      <p:sp>
        <p:nvSpPr>
          <p:cNvPr id="17" name="Title 6">
            <a:extLst>
              <a:ext uri="{FF2B5EF4-FFF2-40B4-BE49-F238E27FC236}">
                <a16:creationId xmlns:a16="http://schemas.microsoft.com/office/drawing/2014/main" id="{7AAAD9F5-0B18-7851-AB45-A3CB47FC8131}"/>
              </a:ext>
            </a:extLst>
          </p:cNvPr>
          <p:cNvSpPr txBox="1">
            <a:spLocks/>
          </p:cNvSpPr>
          <p:nvPr/>
        </p:nvSpPr>
        <p:spPr>
          <a:xfrm>
            <a:off x="623888" y="1449145"/>
            <a:ext cx="10308818" cy="2462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DE" sz="1600" b="0" dirty="0">
                <a:latin typeface="Helvetica Target Internet" panose="020B0403020202020204" pitchFamily="34" charset="0"/>
              </a:rPr>
              <a:t>Use the information on the previous slides to fill out this plan</a:t>
            </a:r>
          </a:p>
        </p:txBody>
      </p:sp>
      <p:grpSp>
        <p:nvGrpSpPr>
          <p:cNvPr id="41" name="Group 40">
            <a:extLst>
              <a:ext uri="{FF2B5EF4-FFF2-40B4-BE49-F238E27FC236}">
                <a16:creationId xmlns:a16="http://schemas.microsoft.com/office/drawing/2014/main" id="{FD53CC0F-924A-4340-87D1-6CF6D2DC9ED9}"/>
              </a:ext>
            </a:extLst>
          </p:cNvPr>
          <p:cNvGrpSpPr/>
          <p:nvPr/>
        </p:nvGrpSpPr>
        <p:grpSpPr>
          <a:xfrm>
            <a:off x="662128" y="2599315"/>
            <a:ext cx="2508887" cy="1429241"/>
            <a:chOff x="662128" y="2263254"/>
            <a:chExt cx="2508887" cy="1429241"/>
          </a:xfrm>
        </p:grpSpPr>
        <p:sp>
          <p:nvSpPr>
            <p:cNvPr id="2" name="TextBox 1">
              <a:extLst>
                <a:ext uri="{FF2B5EF4-FFF2-40B4-BE49-F238E27FC236}">
                  <a16:creationId xmlns:a16="http://schemas.microsoft.com/office/drawing/2014/main" id="{2CA82752-8D05-289C-3377-B6DBFA546802}"/>
                </a:ext>
              </a:extLst>
            </p:cNvPr>
            <p:cNvSpPr txBox="1"/>
            <p:nvPr/>
          </p:nvSpPr>
          <p:spPr>
            <a:xfrm>
              <a:off x="662128" y="2263254"/>
              <a:ext cx="636713" cy="276999"/>
            </a:xfrm>
            <a:prstGeom prst="rect">
              <a:avLst/>
            </a:prstGeom>
            <a:noFill/>
          </p:spPr>
          <p:txBody>
            <a:bodyPr wrap="none" rtlCol="0">
              <a:spAutoFit/>
            </a:bodyPr>
            <a:lstStyle/>
            <a:p>
              <a:r>
                <a:rPr lang="en-US" sz="1200" dirty="0">
                  <a:solidFill>
                    <a:schemeClr val="bg1"/>
                  </a:solidFill>
                  <a:latin typeface="Helvetica Target Internet" panose="020B0403020202020204" pitchFamily="34" charset="0"/>
                </a:rPr>
                <a:t>Name</a:t>
              </a:r>
              <a:r>
                <a:rPr lang="en-US" sz="1200" dirty="0">
                  <a:latin typeface="Helvetica Target Internet" panose="020B0403020202020204" pitchFamily="34" charset="0"/>
                </a:rPr>
                <a:t> </a:t>
              </a:r>
            </a:p>
          </p:txBody>
        </p:sp>
        <p:sp>
          <p:nvSpPr>
            <p:cNvPr id="12" name="Rounded Rectangle 11">
              <a:extLst>
                <a:ext uri="{FF2B5EF4-FFF2-40B4-BE49-F238E27FC236}">
                  <a16:creationId xmlns:a16="http://schemas.microsoft.com/office/drawing/2014/main" id="{6CC32513-400B-A2FA-4BDA-BE2E614CB098}"/>
                </a:ext>
              </a:extLst>
            </p:cNvPr>
            <p:cNvSpPr/>
            <p:nvPr/>
          </p:nvSpPr>
          <p:spPr>
            <a:xfrm>
              <a:off x="756744" y="2546659"/>
              <a:ext cx="2414271" cy="324000"/>
            </a:xfrm>
            <a:prstGeom prst="roundRect">
              <a:avLst>
                <a:gd name="adj" fmla="val 50000"/>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5FBBB0-D3ED-9843-20EF-EE998F9B8AE3}"/>
                </a:ext>
              </a:extLst>
            </p:cNvPr>
            <p:cNvSpPr txBox="1"/>
            <p:nvPr/>
          </p:nvSpPr>
          <p:spPr>
            <a:xfrm>
              <a:off x="662128" y="3085090"/>
              <a:ext cx="764953" cy="276999"/>
            </a:xfrm>
            <a:prstGeom prst="rect">
              <a:avLst/>
            </a:prstGeom>
            <a:noFill/>
          </p:spPr>
          <p:txBody>
            <a:bodyPr wrap="none" rtlCol="0">
              <a:spAutoFit/>
            </a:bodyPr>
            <a:lstStyle/>
            <a:p>
              <a:r>
                <a:rPr lang="en-US" sz="1200" dirty="0">
                  <a:solidFill>
                    <a:schemeClr val="bg1"/>
                  </a:solidFill>
                  <a:latin typeface="Helvetica Target Internet" panose="020B0403020202020204" pitchFamily="34" charset="0"/>
                </a:rPr>
                <a:t>Position</a:t>
              </a:r>
              <a:r>
                <a:rPr lang="en-US" sz="1200" dirty="0">
                  <a:latin typeface="Helvetica Target Internet" panose="020B0403020202020204" pitchFamily="34" charset="0"/>
                </a:rPr>
                <a:t> </a:t>
              </a:r>
            </a:p>
          </p:txBody>
        </p:sp>
        <p:sp>
          <p:nvSpPr>
            <p:cNvPr id="15" name="Rounded Rectangle 14">
              <a:extLst>
                <a:ext uri="{FF2B5EF4-FFF2-40B4-BE49-F238E27FC236}">
                  <a16:creationId xmlns:a16="http://schemas.microsoft.com/office/drawing/2014/main" id="{36B36EF8-AC51-2580-081B-65AF67AFD370}"/>
                </a:ext>
              </a:extLst>
            </p:cNvPr>
            <p:cNvSpPr/>
            <p:nvPr/>
          </p:nvSpPr>
          <p:spPr>
            <a:xfrm>
              <a:off x="756744" y="3368495"/>
              <a:ext cx="2414271" cy="324000"/>
            </a:xfrm>
            <a:prstGeom prst="roundRect">
              <a:avLst>
                <a:gd name="adj" fmla="val 50000"/>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841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1229" y="557607"/>
            <a:ext cx="9159739" cy="451790"/>
          </a:xfrm>
          <a:prstGeom prst="rect">
            <a:avLst/>
          </a:prstGeom>
        </p:spPr>
        <p:txBody>
          <a:bodyPr vert="horz" wrap="square" lIns="0" tIns="12700" rIns="0" bIns="0" rtlCol="0">
            <a:spAutoFit/>
          </a:bodyPr>
          <a:lstStyle/>
          <a:p>
            <a:pPr marL="16086" marR="229441">
              <a:lnSpc>
                <a:spcPct val="125000"/>
              </a:lnSpc>
              <a:tabLst>
                <a:tab pos="397077" algn="l"/>
                <a:tab pos="397923" algn="l"/>
              </a:tabLst>
            </a:pPr>
            <a:r>
              <a:rPr lang="en-DE" sz="2500">
                <a:solidFill>
                  <a:schemeClr val="bg1"/>
                </a:solidFill>
                <a:latin typeface="Helvetica Target Internet" panose="020B0403020202020204" pitchFamily="34" charset="0"/>
              </a:rPr>
              <a:t>How to use this </a:t>
            </a:r>
            <a:r>
              <a:rPr lang="en-GB" sz="2500" dirty="0" err="1">
                <a:solidFill>
                  <a:schemeClr val="accent2"/>
                </a:solidFill>
                <a:latin typeface="Helvetica Target Internet" panose="020B0403020202020204" pitchFamily="34" charset="0"/>
              </a:rPr>
              <a:t>é</a:t>
            </a:r>
            <a:r>
              <a:rPr lang="en-GB" sz="2500" dirty="0">
                <a:solidFill>
                  <a:schemeClr val="bg1"/>
                </a:solidFill>
                <a:latin typeface="Helvetica Target Internet" panose="020B0403020202020204" pitchFamily="34" charset="0"/>
              </a:rPr>
              <a:t> </a:t>
            </a:r>
            <a:r>
              <a:rPr lang="en-DE" sz="2500">
                <a:solidFill>
                  <a:schemeClr val="bg1"/>
                </a:solidFill>
                <a:latin typeface="Helvetica Target Internet" panose="020B0403020202020204" pitchFamily="34" charset="0"/>
              </a:rPr>
              <a:t>toolkit</a:t>
            </a:r>
            <a:endParaRPr lang="en-GB" sz="2500" dirty="0">
              <a:solidFill>
                <a:schemeClr val="bg1"/>
              </a:solidFill>
              <a:latin typeface="Helvetica Target Internet" panose="020B0403020202020204" pitchFamily="34" charset="0"/>
              <a:cs typeface="Calibri"/>
            </a:endParaRPr>
          </a:p>
        </p:txBody>
      </p:sp>
      <p:sp>
        <p:nvSpPr>
          <p:cNvPr id="5" name="object 5"/>
          <p:cNvSpPr txBox="1">
            <a:spLocks noGrp="1"/>
          </p:cNvSpPr>
          <p:nvPr>
            <p:ph type="sldNum" sz="quarter" idx="4"/>
          </p:nvPr>
        </p:nvSpPr>
        <p:spPr>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a:t>
            </a:fld>
            <a:endParaRPr spc="87" dirty="0"/>
          </a:p>
        </p:txBody>
      </p:sp>
      <p:sp>
        <p:nvSpPr>
          <p:cNvPr id="4" name="object 2">
            <a:extLst>
              <a:ext uri="{FF2B5EF4-FFF2-40B4-BE49-F238E27FC236}">
                <a16:creationId xmlns:a16="http://schemas.microsoft.com/office/drawing/2014/main" id="{6ACCEAA7-1816-ED47-4901-F45E4D202691}"/>
              </a:ext>
            </a:extLst>
          </p:cNvPr>
          <p:cNvSpPr txBox="1"/>
          <p:nvPr/>
        </p:nvSpPr>
        <p:spPr>
          <a:xfrm>
            <a:off x="611585" y="1399961"/>
            <a:ext cx="9159739" cy="3987054"/>
          </a:xfrm>
          <a:prstGeom prst="rect">
            <a:avLst/>
          </a:prstGeom>
        </p:spPr>
        <p:txBody>
          <a:bodyPr vert="horz" wrap="square" lIns="0" tIns="12700" rIns="0" bIns="0" rtlCol="0">
            <a:spAutoFit/>
          </a:bodyPr>
          <a:lstStyle/>
          <a:p>
            <a:pPr marL="16086" marR="229441">
              <a:lnSpc>
                <a:spcPct val="125000"/>
              </a:lnSpc>
              <a:tabLst>
                <a:tab pos="397077" algn="l"/>
                <a:tab pos="397923" algn="l"/>
              </a:tabLst>
            </a:pPr>
            <a:r>
              <a:rPr lang="en-GB" sz="1600" dirty="0">
                <a:solidFill>
                  <a:schemeClr val="bg1"/>
                </a:solidFill>
                <a:latin typeface="Helvetica Target Internet" panose="020B0403020202020204" pitchFamily="34" charset="0"/>
                <a:cs typeface="Calibri"/>
              </a:rPr>
              <a:t>This ‘Digital Marketing Teams – Skills Development Toolkit’ is designed to help you identify your organisation's digital skills strengths, where there are development opportunities, and how you can work to improve any areas of weakness to help meet your organisation's objectives.</a:t>
            </a:r>
          </a:p>
          <a:p>
            <a:pPr marL="16086" marR="229441">
              <a:lnSpc>
                <a:spcPct val="125000"/>
              </a:lnSpc>
              <a:tabLst>
                <a:tab pos="397077" algn="l"/>
                <a:tab pos="397923" algn="l"/>
              </a:tabLst>
            </a:pPr>
            <a:endParaRPr lang="en-GB" sz="1600" dirty="0">
              <a:solidFill>
                <a:schemeClr val="bg1"/>
              </a:solidFill>
              <a:latin typeface="Helvetica Target Internet" panose="020B0403020202020204" pitchFamily="34" charset="0"/>
              <a:cs typeface="Calibri"/>
            </a:endParaRPr>
          </a:p>
          <a:p>
            <a:pPr marL="16086" marR="229441">
              <a:lnSpc>
                <a:spcPct val="125000"/>
              </a:lnSpc>
              <a:tabLst>
                <a:tab pos="397077" algn="l"/>
                <a:tab pos="397923" algn="l"/>
              </a:tabLst>
            </a:pPr>
            <a:r>
              <a:rPr lang="en-GB" sz="1600" dirty="0">
                <a:solidFill>
                  <a:schemeClr val="bg1"/>
                </a:solidFill>
                <a:latin typeface="Helvetica Target Internet" panose="020B0403020202020204" pitchFamily="34" charset="0"/>
                <a:cs typeface="Calibri"/>
              </a:rPr>
              <a:t>The toolkit will take you through several tools and resources that can be used to benchmark your skills and analyse your current capabilities, which will allow you discover areas for improvement.</a:t>
            </a:r>
          </a:p>
          <a:p>
            <a:pPr marL="16086" marR="229441">
              <a:lnSpc>
                <a:spcPct val="125000"/>
              </a:lnSpc>
              <a:tabLst>
                <a:tab pos="397077" algn="l"/>
                <a:tab pos="397923" algn="l"/>
              </a:tabLst>
            </a:pPr>
            <a:endParaRPr lang="en-GB" sz="1600" dirty="0">
              <a:solidFill>
                <a:schemeClr val="bg1"/>
              </a:solidFill>
              <a:latin typeface="Helvetica Target Internet" panose="020B0403020202020204" pitchFamily="34" charset="0"/>
              <a:cs typeface="Calibri"/>
            </a:endParaRPr>
          </a:p>
          <a:p>
            <a:pPr marL="16086" marR="229441">
              <a:lnSpc>
                <a:spcPct val="125000"/>
              </a:lnSpc>
              <a:tabLst>
                <a:tab pos="397077" algn="l"/>
                <a:tab pos="397923" algn="l"/>
              </a:tabLst>
            </a:pPr>
            <a:r>
              <a:rPr lang="en-GB" sz="1600" dirty="0">
                <a:solidFill>
                  <a:schemeClr val="bg1"/>
                </a:solidFill>
                <a:latin typeface="Helvetica Target Internet" panose="020B0403020202020204" pitchFamily="34" charset="0"/>
                <a:cs typeface="Calibri"/>
              </a:rPr>
              <a:t>We have outlined a process for managers and for one team members to complete. These will score your digital capability as an organisation and as individuals and identify where the skills gaps are.</a:t>
            </a:r>
          </a:p>
          <a:p>
            <a:pPr marL="16086" marR="229441">
              <a:lnSpc>
                <a:spcPct val="125000"/>
              </a:lnSpc>
              <a:tabLst>
                <a:tab pos="397077" algn="l"/>
                <a:tab pos="397923" algn="l"/>
              </a:tabLst>
            </a:pPr>
            <a:endParaRPr lang="en-GB" sz="1600" dirty="0">
              <a:solidFill>
                <a:schemeClr val="bg1"/>
              </a:solidFill>
              <a:latin typeface="Helvetica Target Internet" panose="020B0403020202020204" pitchFamily="34" charset="0"/>
              <a:cs typeface="Calibri"/>
            </a:endParaRPr>
          </a:p>
          <a:p>
            <a:pPr marL="16086" marR="229441">
              <a:lnSpc>
                <a:spcPct val="125000"/>
              </a:lnSpc>
              <a:tabLst>
                <a:tab pos="397077" algn="l"/>
                <a:tab pos="397923" algn="l"/>
              </a:tabLst>
            </a:pPr>
            <a:r>
              <a:rPr lang="en-GB" sz="1600" dirty="0">
                <a:solidFill>
                  <a:schemeClr val="bg1"/>
                </a:solidFill>
                <a:latin typeface="Helvetica Target Internet" panose="020B0403020202020204" pitchFamily="34" charset="0"/>
                <a:cs typeface="Calibri"/>
              </a:rPr>
              <a:t>Make sure to note down any thoughts, observations or findings in the ‘plan’ at the end of the process so you can use this to analyse how you will move forward.</a:t>
            </a:r>
            <a:endParaRPr sz="1600" dirty="0">
              <a:solidFill>
                <a:schemeClr val="bg1"/>
              </a:solidFill>
              <a:latin typeface="Helvetica Target Internet" panose="020B0403020202020204" pitchFamily="34" charset="0"/>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0">
            <a:extLst>
              <a:ext uri="{FF2B5EF4-FFF2-40B4-BE49-F238E27FC236}">
                <a16:creationId xmlns:a16="http://schemas.microsoft.com/office/drawing/2014/main" id="{8C252FBA-E67F-3787-8A01-D1ED1818BBD9}"/>
              </a:ext>
            </a:extLst>
          </p:cNvPr>
          <p:cNvSpPr txBox="1">
            <a:spLocks/>
          </p:cNvSpPr>
          <p:nvPr/>
        </p:nvSpPr>
        <p:spPr>
          <a:xfrm>
            <a:off x="623888" y="3044279"/>
            <a:ext cx="7957071" cy="3847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pPr algn="l"/>
            <a:r>
              <a:rPr lang="en-DE" sz="2500" b="0">
                <a:solidFill>
                  <a:schemeClr val="bg1"/>
                </a:solidFill>
                <a:latin typeface="Helvetica Target Internet" panose="020B0403020202020204" pitchFamily="34" charset="0"/>
              </a:rPr>
              <a:t>The process</a:t>
            </a:r>
            <a:r>
              <a:rPr lang="en-GB" sz="2500" b="0" dirty="0">
                <a:solidFill>
                  <a:schemeClr val="bg1"/>
                </a:solidFill>
                <a:latin typeface="Helvetica Target Internet" panose="020B0403020202020204" pitchFamily="34" charset="0"/>
              </a:rPr>
              <a:t> for</a:t>
            </a:r>
            <a:r>
              <a:rPr lang="en-DE" sz="2500" b="0">
                <a:solidFill>
                  <a:schemeClr val="bg1"/>
                </a:solidFill>
                <a:latin typeface="Helvetica Target Internet" panose="020B0403020202020204" pitchFamily="34" charset="0"/>
              </a:rPr>
              <a:t> </a:t>
            </a:r>
            <a:r>
              <a:rPr lang="en-DE" sz="2500" b="0">
                <a:solidFill>
                  <a:schemeClr val="accent1"/>
                </a:solidFill>
                <a:latin typeface="Helvetica Target Internet" panose="020B0403020202020204" pitchFamily="34" charset="0"/>
              </a:rPr>
              <a:t>¥</a:t>
            </a:r>
            <a:r>
              <a:rPr lang="en-DE" sz="2500" b="0">
                <a:solidFill>
                  <a:schemeClr val="bg1"/>
                </a:solidFill>
                <a:latin typeface="Helvetica Target Internet" panose="020B0403020202020204" pitchFamily="34" charset="0"/>
              </a:rPr>
              <a:t> </a:t>
            </a:r>
            <a:r>
              <a:rPr lang="en-GB" sz="2500" b="0" dirty="0">
                <a:solidFill>
                  <a:schemeClr val="bg1"/>
                </a:solidFill>
                <a:latin typeface="Helvetica Target Internet" panose="020B0403020202020204" pitchFamily="34" charset="0"/>
              </a:rPr>
              <a:t>Team Members</a:t>
            </a:r>
            <a:endParaRPr lang="en-DE" sz="2500" b="0" dirty="0">
              <a:solidFill>
                <a:schemeClr val="bg1"/>
              </a:solidFill>
              <a:latin typeface="Helvetica Target Internet" panose="020B0403020202020204" pitchFamily="34" charset="0"/>
            </a:endParaRPr>
          </a:p>
        </p:txBody>
      </p:sp>
    </p:spTree>
    <p:extLst>
      <p:ext uri="{BB962C8B-B14F-4D97-AF65-F5344CB8AC3E}">
        <p14:creationId xmlns:p14="http://schemas.microsoft.com/office/powerpoint/2010/main" val="3369243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547078" y="637445"/>
            <a:ext cx="10120313" cy="409575"/>
          </a:xfrm>
        </p:spPr>
        <p:txBody>
          <a:bodyPr>
            <a:noAutofit/>
          </a:bodyPr>
          <a:lstStyle/>
          <a:p>
            <a:r>
              <a:rPr lang="en-GB" sz="2500" dirty="0">
                <a:solidFill>
                  <a:srgbClr val="EBC3CE"/>
                </a:solidFill>
              </a:rPr>
              <a:t>ü</a:t>
            </a:r>
            <a:r>
              <a:rPr lang="en-GB" sz="2500" dirty="0"/>
              <a:t> </a:t>
            </a:r>
            <a:r>
              <a:rPr lang="en-DE" sz="2500" dirty="0"/>
              <a:t>Objectives</a:t>
            </a: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21</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685B4E23-8828-63C6-3212-438CD01A9E66}"/>
              </a:ext>
            </a:extLst>
          </p:cNvPr>
          <p:cNvSpPr txBox="1"/>
          <p:nvPr/>
        </p:nvSpPr>
        <p:spPr>
          <a:xfrm>
            <a:off x="601784" y="1436811"/>
            <a:ext cx="10566400" cy="259045"/>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Think about your objectives – what are you trying to achieve? What is stopping you from achieving this?</a:t>
            </a:r>
          </a:p>
        </p:txBody>
      </p:sp>
      <p:sp>
        <p:nvSpPr>
          <p:cNvPr id="3" name="TextBox 2">
            <a:extLst>
              <a:ext uri="{FF2B5EF4-FFF2-40B4-BE49-F238E27FC236}">
                <a16:creationId xmlns:a16="http://schemas.microsoft.com/office/drawing/2014/main" id="{0302A464-BAFD-5D43-5774-6A7FCD82D68A}"/>
              </a:ext>
            </a:extLst>
          </p:cNvPr>
          <p:cNvSpPr txBox="1"/>
          <p:nvPr/>
        </p:nvSpPr>
        <p:spPr>
          <a:xfrm>
            <a:off x="623887" y="2494785"/>
            <a:ext cx="10944225" cy="2313519"/>
          </a:xfrm>
          <a:prstGeom prst="rect">
            <a:avLst/>
          </a:prstGeom>
          <a:noFill/>
          <a:ln w="3175">
            <a:solidFill>
              <a:schemeClr val="tx1"/>
            </a:solidFill>
          </a:ln>
        </p:spPr>
        <p:txBody>
          <a:bodyPr wrap="square" rtlCol="0">
            <a:noAutofit/>
          </a:bodyPr>
          <a:lstStyle/>
          <a:p>
            <a:endParaRPr lang="en-DE" sz="2400" dirty="0"/>
          </a:p>
        </p:txBody>
      </p:sp>
    </p:spTree>
    <p:extLst>
      <p:ext uri="{BB962C8B-B14F-4D97-AF65-F5344CB8AC3E}">
        <p14:creationId xmlns:p14="http://schemas.microsoft.com/office/powerpoint/2010/main" val="48882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539261" y="649606"/>
            <a:ext cx="10120313" cy="409575"/>
          </a:xfrm>
        </p:spPr>
        <p:txBody>
          <a:bodyPr>
            <a:noAutofit/>
          </a:bodyPr>
          <a:lstStyle/>
          <a:p>
            <a:r>
              <a:rPr lang="en-GB" sz="2500" dirty="0">
                <a:solidFill>
                  <a:srgbClr val="305E5B"/>
                </a:solidFill>
              </a:rPr>
              <a:t>î</a:t>
            </a:r>
            <a:r>
              <a:rPr lang="en-GB" sz="2500" dirty="0"/>
              <a:t> </a:t>
            </a:r>
            <a:r>
              <a:rPr lang="en-DE" sz="2500" dirty="0"/>
              <a:t>Your current situation</a:t>
            </a: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22</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685B4E23-8828-63C6-3212-438CD01A9E66}"/>
              </a:ext>
            </a:extLst>
          </p:cNvPr>
          <p:cNvSpPr txBox="1"/>
          <p:nvPr/>
        </p:nvSpPr>
        <p:spPr>
          <a:xfrm>
            <a:off x="600443" y="1428998"/>
            <a:ext cx="10944224" cy="505267"/>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Use our Digital Skills Benchmark (refer to page 10 &amp; 11) to help determine your current skillset and where there is room for improvement. Insert a picture of your results diagram and analysis in the box below.</a:t>
            </a:r>
          </a:p>
        </p:txBody>
      </p:sp>
      <p:sp>
        <p:nvSpPr>
          <p:cNvPr id="3" name="TextBox 2">
            <a:extLst>
              <a:ext uri="{FF2B5EF4-FFF2-40B4-BE49-F238E27FC236}">
                <a16:creationId xmlns:a16="http://schemas.microsoft.com/office/drawing/2014/main" id="{7FC93631-0634-50A0-C605-507FB4D8D3AB}"/>
              </a:ext>
            </a:extLst>
          </p:cNvPr>
          <p:cNvSpPr txBox="1"/>
          <p:nvPr/>
        </p:nvSpPr>
        <p:spPr>
          <a:xfrm>
            <a:off x="623887" y="2494785"/>
            <a:ext cx="10944225" cy="2313519"/>
          </a:xfrm>
          <a:prstGeom prst="rect">
            <a:avLst/>
          </a:prstGeom>
          <a:noFill/>
          <a:ln w="3175">
            <a:solidFill>
              <a:schemeClr val="tx1"/>
            </a:solidFill>
          </a:ln>
        </p:spPr>
        <p:txBody>
          <a:bodyPr wrap="square" rtlCol="0">
            <a:noAutofit/>
          </a:bodyPr>
          <a:lstStyle/>
          <a:p>
            <a:endParaRPr lang="en-DE" sz="2400" dirty="0"/>
          </a:p>
        </p:txBody>
      </p:sp>
    </p:spTree>
    <p:extLst>
      <p:ext uri="{BB962C8B-B14F-4D97-AF65-F5344CB8AC3E}">
        <p14:creationId xmlns:p14="http://schemas.microsoft.com/office/powerpoint/2010/main" val="679589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539262" y="637445"/>
            <a:ext cx="10120313" cy="409575"/>
          </a:xfrm>
        </p:spPr>
        <p:txBody>
          <a:bodyPr>
            <a:noAutofit/>
          </a:bodyPr>
          <a:lstStyle/>
          <a:p>
            <a:r>
              <a:rPr lang="en-GB" sz="2500" dirty="0">
                <a:solidFill>
                  <a:srgbClr val="D4545A"/>
                </a:solidFill>
              </a:rPr>
              <a:t>é</a:t>
            </a:r>
            <a:r>
              <a:rPr lang="en-GB" sz="2500" dirty="0"/>
              <a:t> </a:t>
            </a:r>
            <a:r>
              <a:rPr lang="en-DE" sz="2500" dirty="0"/>
              <a:t>Your organisation’s situation</a:t>
            </a: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23</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685B4E23-8828-63C6-3212-438CD01A9E66}"/>
              </a:ext>
            </a:extLst>
          </p:cNvPr>
          <p:cNvSpPr txBox="1"/>
          <p:nvPr/>
        </p:nvSpPr>
        <p:spPr>
          <a:xfrm>
            <a:off x="617417" y="1436812"/>
            <a:ext cx="10950696" cy="1023357"/>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Complete the Digital Capability Tool (refer to page 5) and record the scores from each digital capability category. This helps assess how you ‘digitally capable’ you understand your organisation to be.</a:t>
            </a: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p:txBody>
      </p:sp>
      <p:graphicFrame>
        <p:nvGraphicFramePr>
          <p:cNvPr id="4" name="object 4">
            <a:extLst>
              <a:ext uri="{FF2B5EF4-FFF2-40B4-BE49-F238E27FC236}">
                <a16:creationId xmlns:a16="http://schemas.microsoft.com/office/drawing/2014/main" id="{457BAD01-8D6E-B1F2-9A18-914A083852D2}"/>
              </a:ext>
            </a:extLst>
          </p:cNvPr>
          <p:cNvGraphicFramePr>
            <a:graphicFrameLocks noGrp="1"/>
          </p:cNvGraphicFramePr>
          <p:nvPr>
            <p:extLst>
              <p:ext uri="{D42A27DB-BD31-4B8C-83A1-F6EECF244321}">
                <p14:modId xmlns:p14="http://schemas.microsoft.com/office/powerpoint/2010/main" val="3548142697"/>
              </p:ext>
            </p:extLst>
          </p:nvPr>
        </p:nvGraphicFramePr>
        <p:xfrm>
          <a:off x="3825780" y="2083927"/>
          <a:ext cx="4149820" cy="4477209"/>
        </p:xfrm>
        <a:graphic>
          <a:graphicData uri="http://schemas.openxmlformats.org/drawingml/2006/table">
            <a:tbl>
              <a:tblPr firstRow="1" bandRow="1">
                <a:tableStyleId>{2D5ABB26-0587-4C30-8999-92F81FD0307C}</a:tableStyleId>
              </a:tblPr>
              <a:tblGrid>
                <a:gridCol w="2094337">
                  <a:extLst>
                    <a:ext uri="{9D8B030D-6E8A-4147-A177-3AD203B41FA5}">
                      <a16:colId xmlns:a16="http://schemas.microsoft.com/office/drawing/2014/main" val="20000"/>
                    </a:ext>
                  </a:extLst>
                </a:gridCol>
                <a:gridCol w="2055483">
                  <a:extLst>
                    <a:ext uri="{9D8B030D-6E8A-4147-A177-3AD203B41FA5}">
                      <a16:colId xmlns:a16="http://schemas.microsoft.com/office/drawing/2014/main" val="20001"/>
                    </a:ext>
                  </a:extLst>
                </a:gridCol>
              </a:tblGrid>
              <a:tr h="407019">
                <a:tc>
                  <a:txBody>
                    <a:bodyPr/>
                    <a:lstStyle/>
                    <a:p>
                      <a:pPr marL="91440" algn="l">
                        <a:lnSpc>
                          <a:spcPct val="100000"/>
                        </a:lnSpc>
                        <a:spcBef>
                          <a:spcPts val="250"/>
                        </a:spcBef>
                      </a:pPr>
                      <a:r>
                        <a:rPr lang="en-GB" sz="1600" b="0" dirty="0" err="1">
                          <a:solidFill>
                            <a:schemeClr val="tx1"/>
                          </a:solidFill>
                          <a:latin typeface="Helvetica Target Internet" panose="020B0403020202020204" pitchFamily="34" charset="0"/>
                          <a:cs typeface="Calibri"/>
                        </a:rPr>
                        <a:t>é</a:t>
                      </a:r>
                      <a:r>
                        <a:rPr lang="en-GB" sz="1600" b="0" dirty="0">
                          <a:solidFill>
                            <a:schemeClr val="tx1"/>
                          </a:solidFill>
                          <a:latin typeface="Helvetica Target Internet" panose="020B0403020202020204" pitchFamily="34" charset="0"/>
                          <a:cs typeface="Calibri"/>
                        </a:rPr>
                        <a:t> Topic</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gn="l">
                        <a:lnSpc>
                          <a:spcPct val="101200"/>
                        </a:lnSpc>
                        <a:spcBef>
                          <a:spcPts val="234"/>
                        </a:spcBef>
                      </a:pPr>
                      <a:r>
                        <a:rPr lang="en-GB" sz="1600" b="0" dirty="0" err="1">
                          <a:solidFill>
                            <a:schemeClr val="tx1"/>
                          </a:solidFill>
                          <a:latin typeface="Helvetica Target Internet" panose="020B0403020202020204" pitchFamily="34" charset="0"/>
                          <a:cs typeface="Calibri"/>
                        </a:rPr>
                        <a:t>ø</a:t>
                      </a:r>
                      <a:r>
                        <a:rPr lang="en-GB" sz="1600" b="0" dirty="0">
                          <a:solidFill>
                            <a:schemeClr val="tx1"/>
                          </a:solidFill>
                          <a:latin typeface="Helvetica Target Internet" panose="020B0403020202020204" pitchFamily="34" charset="0"/>
                          <a:cs typeface="Calibri"/>
                        </a:rPr>
                        <a:t> Score</a:t>
                      </a:r>
                      <a:endParaRPr sz="1600" b="0" dirty="0">
                        <a:solidFill>
                          <a:schemeClr val="tx1"/>
                        </a:solidFill>
                        <a:latin typeface="Helvetica Target Internet" panose="020B0403020202020204" pitchFamily="34" charset="0"/>
                        <a:cs typeface="Calibri"/>
                      </a:endParaRPr>
                    </a:p>
                  </a:txBody>
                  <a:tcPr marL="0" marR="0" marT="39792"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5901097"/>
                  </a:ext>
                </a:extLst>
              </a:tr>
              <a:tr h="407019">
                <a:tc>
                  <a:txBody>
                    <a:bodyPr/>
                    <a:lstStyle/>
                    <a:p>
                      <a:pPr marL="91440" algn="l">
                        <a:lnSpc>
                          <a:spcPct val="100000"/>
                        </a:lnSpc>
                        <a:spcBef>
                          <a:spcPts val="250"/>
                        </a:spcBef>
                      </a:pPr>
                      <a:r>
                        <a:rPr lang="en-GB" sz="1600" b="0" dirty="0">
                          <a:solidFill>
                            <a:schemeClr val="tx1"/>
                          </a:solidFill>
                          <a:latin typeface="Helvetica Target Internet" panose="020B0403020202020204" pitchFamily="34" charset="0"/>
                        </a:rPr>
                        <a:t>L</a:t>
                      </a:r>
                      <a:r>
                        <a:rPr sz="1600" b="0" dirty="0" err="1">
                          <a:solidFill>
                            <a:schemeClr val="tx1"/>
                          </a:solidFill>
                          <a:latin typeface="Helvetica Target Internet" panose="020B0403020202020204" pitchFamily="34" charset="0"/>
                        </a:rPr>
                        <a:t>eadership</a:t>
                      </a:r>
                      <a:r>
                        <a:rPr lang="en-GB" sz="1600" b="0" spc="350" dirty="0">
                          <a:solidFill>
                            <a:schemeClr val="tx1"/>
                          </a:solidFill>
                          <a:latin typeface="Helvetica Target Internet" panose="020B0403020202020204" pitchFamily="34" charset="0"/>
                        </a:rPr>
                        <a:t> </a:t>
                      </a:r>
                      <a:r>
                        <a:rPr sz="1600" b="0" dirty="0">
                          <a:solidFill>
                            <a:schemeClr val="tx1"/>
                          </a:solidFill>
                          <a:latin typeface="Helvetica Target Internet" panose="020B0403020202020204" pitchFamily="34" charset="0"/>
                        </a:rPr>
                        <a:t>Buy-</a:t>
                      </a:r>
                      <a:r>
                        <a:rPr sz="1600" b="0" spc="-25" dirty="0">
                          <a:solidFill>
                            <a:schemeClr val="tx1"/>
                          </a:solidFill>
                          <a:latin typeface="Helvetica Target Internet" panose="020B0403020202020204" pitchFamily="34" charset="0"/>
                        </a:rPr>
                        <a:t>In</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68910" algn="l">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7019">
                <a:tc>
                  <a:txBody>
                    <a:bodyPr/>
                    <a:lstStyle/>
                    <a:p>
                      <a:pPr marL="91440" algn="l">
                        <a:lnSpc>
                          <a:spcPct val="100000"/>
                        </a:lnSpc>
                        <a:spcBef>
                          <a:spcPts val="250"/>
                        </a:spcBef>
                      </a:pPr>
                      <a:r>
                        <a:rPr sz="1600" b="0" dirty="0">
                          <a:solidFill>
                            <a:schemeClr val="tx1"/>
                          </a:solidFill>
                          <a:latin typeface="Helvetica Target Internet" panose="020B0403020202020204" pitchFamily="34" charset="0"/>
                        </a:rPr>
                        <a:t>Team</a:t>
                      </a:r>
                      <a:r>
                        <a:rPr lang="en-GB" sz="1600" b="0" spc="130" dirty="0">
                          <a:solidFill>
                            <a:schemeClr val="tx1"/>
                          </a:solidFill>
                          <a:latin typeface="Helvetica Target Internet" panose="020B0403020202020204" pitchFamily="34" charset="0"/>
                        </a:rPr>
                        <a:t> </a:t>
                      </a:r>
                      <a:r>
                        <a:rPr sz="1600" b="0" spc="-10" dirty="0">
                          <a:solidFill>
                            <a:schemeClr val="tx1"/>
                          </a:solidFill>
                          <a:latin typeface="Helvetica Target Internet" panose="020B0403020202020204" pitchFamily="34" charset="0"/>
                        </a:rPr>
                        <a:t>Ability</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00330"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7019">
                <a:tc>
                  <a:txBody>
                    <a:bodyPr/>
                    <a:lstStyle/>
                    <a:p>
                      <a:pPr marL="91440" algn="l">
                        <a:lnSpc>
                          <a:spcPct val="100000"/>
                        </a:lnSpc>
                        <a:spcBef>
                          <a:spcPts val="250"/>
                        </a:spcBef>
                      </a:pPr>
                      <a:r>
                        <a:rPr sz="1600" b="0">
                          <a:solidFill>
                            <a:schemeClr val="tx1"/>
                          </a:solidFill>
                          <a:latin typeface="Helvetica Target Internet" panose="020B0403020202020204" pitchFamily="34" charset="0"/>
                        </a:rPr>
                        <a:t>Market </a:t>
                      </a:r>
                      <a:r>
                        <a:rPr sz="1600" b="0" spc="-10">
                          <a:solidFill>
                            <a:schemeClr val="tx1"/>
                          </a:solidFill>
                          <a:latin typeface="Helvetica Target Internet" panose="020B0403020202020204" pitchFamily="34" charset="0"/>
                        </a:rPr>
                        <a:t>Readiness</a:t>
                      </a:r>
                      <a:endParaRPr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56210" algn="l">
                        <a:lnSpc>
                          <a:spcPct val="101200"/>
                        </a:lnSpc>
                        <a:spcBef>
                          <a:spcPts val="234"/>
                        </a:spcBef>
                      </a:pPr>
                      <a:endParaRPr sz="1600" b="0" dirty="0">
                        <a:solidFill>
                          <a:schemeClr val="tx1"/>
                        </a:solidFill>
                        <a:latin typeface="Helvetica Target Internet" panose="020B0403020202020204" pitchFamily="34" charset="0"/>
                        <a:cs typeface="Calibri"/>
                      </a:endParaRPr>
                    </a:p>
                  </a:txBody>
                  <a:tcPr marL="0" marR="0" marT="39792"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7019">
                <a:tc>
                  <a:txBody>
                    <a:bodyPr/>
                    <a:lstStyle/>
                    <a:p>
                      <a:pPr marL="91440" algn="l">
                        <a:lnSpc>
                          <a:spcPct val="100000"/>
                        </a:lnSpc>
                        <a:spcBef>
                          <a:spcPts val="250"/>
                        </a:spcBef>
                      </a:pPr>
                      <a:r>
                        <a:rPr sz="1600" b="0" spc="-10" dirty="0">
                          <a:solidFill>
                            <a:schemeClr val="tx1"/>
                          </a:solidFill>
                          <a:latin typeface="Helvetica Target Internet" panose="020B0403020202020204" pitchFamily="34" charset="0"/>
                        </a:rPr>
                        <a:t>Resources</a:t>
                      </a:r>
                      <a:endParaRPr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dirty="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dirty="0">
                          <a:solidFill>
                            <a:schemeClr val="tx1"/>
                          </a:solidFill>
                          <a:latin typeface="Helvetica Target Internet" panose="020B0403020202020204" pitchFamily="34" charset="0"/>
                        </a:rPr>
                        <a:t>Strategy</a:t>
                      </a:r>
                      <a:endParaRPr lang="en-GB" sz="16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2297217"/>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Governance</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138574"/>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Infrastructure</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743118"/>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spc="-10">
                          <a:solidFill>
                            <a:schemeClr val="tx1"/>
                          </a:solidFill>
                          <a:latin typeface="Helvetica Target Internet" panose="020B0403020202020204" pitchFamily="34" charset="0"/>
                        </a:rPr>
                        <a:t>Measurement</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313886"/>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Financial</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2774802"/>
                  </a:ext>
                </a:extLst>
              </a:tr>
              <a:tr h="407019">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600" b="0">
                          <a:solidFill>
                            <a:schemeClr val="tx1"/>
                          </a:solidFill>
                          <a:latin typeface="Helvetica Target Internet" panose="020B0403020202020204" pitchFamily="34" charset="0"/>
                        </a:rPr>
                        <a:t>Innovation</a:t>
                      </a:r>
                      <a:endParaRPr lang="en-GB" sz="1600" b="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0805" marR="147955" algn="l">
                        <a:lnSpc>
                          <a:spcPct val="102699"/>
                        </a:lnSpc>
                        <a:spcBef>
                          <a:spcPts val="215"/>
                        </a:spcBef>
                      </a:pPr>
                      <a:endParaRPr sz="1600" b="0" dirty="0">
                        <a:solidFill>
                          <a:schemeClr val="tx1"/>
                        </a:solidFill>
                        <a:latin typeface="Helvetica Target Internet" panose="020B0403020202020204" pitchFamily="34" charset="0"/>
                        <a:cs typeface="Calibri"/>
                      </a:endParaRPr>
                    </a:p>
                  </a:txBody>
                  <a:tcPr marL="0" marR="0" marT="36407"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0658874"/>
                  </a:ext>
                </a:extLst>
              </a:tr>
            </a:tbl>
          </a:graphicData>
        </a:graphic>
      </p:graphicFrame>
    </p:spTree>
    <p:extLst>
      <p:ext uri="{BB962C8B-B14F-4D97-AF65-F5344CB8AC3E}">
        <p14:creationId xmlns:p14="http://schemas.microsoft.com/office/powerpoint/2010/main" val="245145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0" y="617538"/>
            <a:ext cx="10120313" cy="409575"/>
          </a:xfrm>
        </p:spPr>
        <p:txBody>
          <a:bodyPr>
            <a:noAutofit/>
          </a:bodyPr>
          <a:lstStyle/>
          <a:p>
            <a:r>
              <a:rPr lang="en-GB" sz="2500" dirty="0">
                <a:solidFill>
                  <a:srgbClr val="AEE240"/>
                </a:solidFill>
              </a:rPr>
              <a:t>å</a:t>
            </a:r>
            <a:r>
              <a:rPr lang="en-GB" sz="2500" dirty="0"/>
              <a:t> </a:t>
            </a:r>
            <a:r>
              <a:rPr lang="en-DE" sz="2500" dirty="0"/>
              <a:t>Skills</a:t>
            </a: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24</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685B4E23-8828-63C6-3212-438CD01A9E66}"/>
              </a:ext>
            </a:extLst>
          </p:cNvPr>
          <p:cNvSpPr txBox="1"/>
          <p:nvPr/>
        </p:nvSpPr>
        <p:spPr>
          <a:xfrm>
            <a:off x="812800" y="1505818"/>
            <a:ext cx="10566400" cy="764312"/>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What skills do you need in order to help you achieve your objectives? Did the Digital Skills Benchmark highlight these skills as an area for development?</a:t>
            </a:r>
          </a:p>
          <a:p>
            <a:pPr marL="16933">
              <a:spcBef>
                <a:spcPts val="133"/>
              </a:spcBef>
            </a:pPr>
            <a:endParaRPr lang="en-GB" sz="1600" dirty="0">
              <a:latin typeface="Helvetica Target Internet" panose="020B0403020202020204" pitchFamily="34" charset="0"/>
              <a:cs typeface="Calibri"/>
            </a:endParaRPr>
          </a:p>
        </p:txBody>
      </p:sp>
      <p:sp>
        <p:nvSpPr>
          <p:cNvPr id="3" name="TextBox 2">
            <a:extLst>
              <a:ext uri="{FF2B5EF4-FFF2-40B4-BE49-F238E27FC236}">
                <a16:creationId xmlns:a16="http://schemas.microsoft.com/office/drawing/2014/main" id="{7065DF4F-46F7-7B39-B1CD-7B38C025EDB9}"/>
              </a:ext>
            </a:extLst>
          </p:cNvPr>
          <p:cNvSpPr txBox="1"/>
          <p:nvPr/>
        </p:nvSpPr>
        <p:spPr>
          <a:xfrm>
            <a:off x="623887" y="2494785"/>
            <a:ext cx="10944225" cy="2313519"/>
          </a:xfrm>
          <a:prstGeom prst="rect">
            <a:avLst/>
          </a:prstGeom>
          <a:noFill/>
          <a:ln w="3175">
            <a:solidFill>
              <a:schemeClr val="tx1"/>
            </a:solidFill>
          </a:ln>
        </p:spPr>
        <p:txBody>
          <a:bodyPr wrap="square" rtlCol="0">
            <a:noAutofit/>
          </a:bodyPr>
          <a:lstStyle/>
          <a:p>
            <a:endParaRPr lang="en-DE" sz="2400" dirty="0"/>
          </a:p>
        </p:txBody>
      </p:sp>
    </p:spTree>
    <p:extLst>
      <p:ext uri="{BB962C8B-B14F-4D97-AF65-F5344CB8AC3E}">
        <p14:creationId xmlns:p14="http://schemas.microsoft.com/office/powerpoint/2010/main" val="410087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4">
            <a:extLst>
              <a:ext uri="{FF2B5EF4-FFF2-40B4-BE49-F238E27FC236}">
                <a16:creationId xmlns:a16="http://schemas.microsoft.com/office/drawing/2014/main" id="{7B75CFB5-8775-EEC1-8F5F-0DD42FD97B13}"/>
              </a:ext>
            </a:extLst>
          </p:cNvPr>
          <p:cNvGraphicFramePr>
            <a:graphicFrameLocks noGrp="1"/>
          </p:cNvGraphicFramePr>
          <p:nvPr>
            <p:extLst>
              <p:ext uri="{D42A27DB-BD31-4B8C-83A1-F6EECF244321}">
                <p14:modId xmlns:p14="http://schemas.microsoft.com/office/powerpoint/2010/main" val="4213623080"/>
              </p:ext>
            </p:extLst>
          </p:nvPr>
        </p:nvGraphicFramePr>
        <p:xfrm>
          <a:off x="623888" y="2263254"/>
          <a:ext cx="10944224" cy="4297884"/>
        </p:xfrm>
        <a:graphic>
          <a:graphicData uri="http://schemas.openxmlformats.org/drawingml/2006/table">
            <a:tbl>
              <a:tblPr firstRow="1" bandRow="1">
                <a:tableStyleId>{2D5ABB26-0587-4C30-8999-92F81FD0307C}</a:tableStyleId>
              </a:tblPr>
              <a:tblGrid>
                <a:gridCol w="2736056">
                  <a:extLst>
                    <a:ext uri="{9D8B030D-6E8A-4147-A177-3AD203B41FA5}">
                      <a16:colId xmlns:a16="http://schemas.microsoft.com/office/drawing/2014/main" val="20000"/>
                    </a:ext>
                  </a:extLst>
                </a:gridCol>
                <a:gridCol w="2736056">
                  <a:extLst>
                    <a:ext uri="{9D8B030D-6E8A-4147-A177-3AD203B41FA5}">
                      <a16:colId xmlns:a16="http://schemas.microsoft.com/office/drawing/2014/main" val="20001"/>
                    </a:ext>
                  </a:extLst>
                </a:gridCol>
                <a:gridCol w="2736056">
                  <a:extLst>
                    <a:ext uri="{9D8B030D-6E8A-4147-A177-3AD203B41FA5}">
                      <a16:colId xmlns:a16="http://schemas.microsoft.com/office/drawing/2014/main" val="210105768"/>
                    </a:ext>
                  </a:extLst>
                </a:gridCol>
                <a:gridCol w="2736056">
                  <a:extLst>
                    <a:ext uri="{9D8B030D-6E8A-4147-A177-3AD203B41FA5}">
                      <a16:colId xmlns:a16="http://schemas.microsoft.com/office/drawing/2014/main" val="2921353586"/>
                    </a:ext>
                  </a:extLst>
                </a:gridCol>
              </a:tblGrid>
              <a:tr h="2148942">
                <a:tc>
                  <a:txBody>
                    <a:bodyPr/>
                    <a:lstStyle/>
                    <a:p>
                      <a:pPr marL="91440" marR="0" lvl="0" indent="0" algn="l" defTabSz="914400" rtl="0" eaLnBrk="1" fontAlgn="auto" latinLnBrk="0" hangingPunct="1">
                        <a:lnSpc>
                          <a:spcPct val="100000"/>
                        </a:lnSpc>
                        <a:spcBef>
                          <a:spcPts val="250"/>
                        </a:spcBef>
                        <a:spcAft>
                          <a:spcPts val="0"/>
                        </a:spcAft>
                        <a:buClrTx/>
                        <a:buSzTx/>
                        <a:buFontTx/>
                        <a:buNone/>
                        <a:tabLst/>
                        <a:defRPr/>
                      </a:pPr>
                      <a:endParaRPr lang="en-US" sz="1200" dirty="0">
                        <a:latin typeface="Helvetica Target Internet" panose="020B0403020202020204" pitchFamily="34" charset="0"/>
                      </a:endParaRPr>
                    </a:p>
                  </a:txBody>
                  <a:tcPr marL="72000" marR="0" marT="0" marB="0">
                    <a:lnL>
                      <a:noFill/>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6933" marR="0" lvl="0" indent="0" algn="l" defTabSz="914400" rtl="0" eaLnBrk="1" fontAlgn="auto" latinLnBrk="0" hangingPunct="1">
                        <a:lnSpc>
                          <a:spcPct val="100000"/>
                        </a:lnSpc>
                        <a:spcBef>
                          <a:spcPts val="133"/>
                        </a:spcBef>
                        <a:spcAft>
                          <a:spcPts val="0"/>
                        </a:spcAft>
                        <a:buClrTx/>
                        <a:buSzTx/>
                        <a:buFontTx/>
                        <a:buNone/>
                        <a:tabLst/>
                        <a:defRPr/>
                      </a:pPr>
                      <a:r>
                        <a:rPr lang="en-GB" sz="1200" dirty="0">
                          <a:latin typeface="Helvetica Target Internet" panose="020B0403020202020204" pitchFamily="34" charset="0"/>
                          <a:cs typeface="Calibri"/>
                        </a:rPr>
                        <a:t>How did you score on the digital capability quiz?</a:t>
                      </a:r>
                    </a:p>
                    <a:p>
                      <a:pPr marL="16933" marR="0" lvl="0" indent="0" algn="l" defTabSz="914400" rtl="0" eaLnBrk="1" fontAlgn="auto" latinLnBrk="0" hangingPunct="1">
                        <a:lnSpc>
                          <a:spcPct val="100000"/>
                        </a:lnSpc>
                        <a:spcBef>
                          <a:spcPts val="133"/>
                        </a:spcBef>
                        <a:spcAft>
                          <a:spcPts val="0"/>
                        </a:spcAft>
                        <a:buClrTx/>
                        <a:buSzTx/>
                        <a:buFontTx/>
                        <a:buNone/>
                        <a:tabLst/>
                        <a:defRPr/>
                      </a:pPr>
                      <a:endParaRPr lang="en-GB" sz="1200" dirty="0">
                        <a:latin typeface="Helvetica Target Internet" panose="020B0403020202020204" pitchFamily="34" charset="0"/>
                        <a:cs typeface="Calibri"/>
                      </a:endParaRPr>
                    </a:p>
                  </a:txBody>
                  <a:tcPr marL="72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33">
                        <a:spcBef>
                          <a:spcPts val="133"/>
                        </a:spcBef>
                      </a:pPr>
                      <a:r>
                        <a:rPr lang="en-GB" sz="1200" dirty="0">
                          <a:latin typeface="Helvetica Target Internet" panose="020B0403020202020204" pitchFamily="34" charset="0"/>
                          <a:cs typeface="Calibri"/>
                        </a:rPr>
                        <a:t>What skills do you need in order to meet your objectives?</a:t>
                      </a:r>
                    </a:p>
                    <a:p>
                      <a:pPr marL="16933">
                        <a:spcBef>
                          <a:spcPts val="133"/>
                        </a:spcBef>
                      </a:pPr>
                      <a:endParaRPr lang="en-GB" sz="1200" dirty="0">
                        <a:latin typeface="Helvetica Target Internet" panose="020B0403020202020204" pitchFamily="34" charset="0"/>
                        <a:cs typeface="Calibri"/>
                      </a:endParaRPr>
                    </a:p>
                    <a:p>
                      <a:pPr marL="90805" marR="168910">
                        <a:lnSpc>
                          <a:spcPct val="101200"/>
                        </a:lnSpc>
                        <a:spcBef>
                          <a:spcPts val="234"/>
                        </a:spcBef>
                      </a:pPr>
                      <a:endParaRPr sz="1200" b="0" dirty="0">
                        <a:solidFill>
                          <a:schemeClr val="tx1"/>
                        </a:solidFill>
                        <a:latin typeface="Helvetica Target Internet" panose="020B0403020202020204" pitchFamily="34" charset="0"/>
                        <a:cs typeface="Calibri"/>
                      </a:endParaRPr>
                    </a:p>
                  </a:txBody>
                  <a:tcPr marL="7200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90805" marR="168910">
                        <a:lnSpc>
                          <a:spcPct val="101200"/>
                        </a:lnSpc>
                        <a:spcBef>
                          <a:spcPts val="234"/>
                        </a:spcBef>
                      </a:pPr>
                      <a:r>
                        <a:rPr lang="en-GB" sz="1200" b="0" dirty="0">
                          <a:solidFill>
                            <a:schemeClr val="tx1"/>
                          </a:solidFill>
                          <a:latin typeface="Helvetica Target Internet" panose="020B0403020202020204" pitchFamily="34" charset="0"/>
                          <a:cs typeface="Calibri"/>
                        </a:rPr>
                        <a:t>What methods of learning would you like to explore to help you enhance these skills? Keep those that apply.</a:t>
                      </a:r>
                    </a:p>
                    <a:p>
                      <a:pPr marL="90805" marR="168910">
                        <a:lnSpc>
                          <a:spcPct val="101200"/>
                        </a:lnSpc>
                        <a:spcBef>
                          <a:spcPts val="234"/>
                        </a:spcBef>
                      </a:pPr>
                      <a:endParaRPr lang="en-GB" sz="1200" b="0" dirty="0">
                        <a:solidFill>
                          <a:schemeClr val="tx1"/>
                        </a:solidFill>
                        <a:latin typeface="Helvetica Target Internet" panose="020B0403020202020204" pitchFamily="34" charset="0"/>
                        <a:cs typeface="Calibri"/>
                      </a:endParaRPr>
                    </a:p>
                    <a:p>
                      <a:pPr marL="90805" marR="168910">
                        <a:lnSpc>
                          <a:spcPct val="101200"/>
                        </a:lnSpc>
                        <a:spcBef>
                          <a:spcPts val="234"/>
                        </a:spcBef>
                      </a:pPr>
                      <a:r>
                        <a:rPr lang="en-GB" sz="1200" b="0" dirty="0">
                          <a:solidFill>
                            <a:schemeClr val="tx1"/>
                          </a:solidFill>
                          <a:latin typeface="Helvetica Target Internet" panose="020B0403020202020204" pitchFamily="34" charset="0"/>
                          <a:cs typeface="Calibri"/>
                        </a:rPr>
                        <a:t>Refer to our Ultimate Guide to Digital Marketing Training Report for pros and cons of each method.</a:t>
                      </a:r>
                    </a:p>
                    <a:p>
                      <a:pPr marL="90805" marR="168910">
                        <a:lnSpc>
                          <a:spcPct val="101200"/>
                        </a:lnSpc>
                        <a:spcBef>
                          <a:spcPts val="234"/>
                        </a:spcBef>
                      </a:pPr>
                      <a:endParaRPr lang="en-GB" sz="1200" b="0" dirty="0">
                        <a:solidFill>
                          <a:schemeClr val="tx1"/>
                        </a:solidFill>
                        <a:latin typeface="Helvetica Target Internet" panose="020B0403020202020204" pitchFamily="34" charset="0"/>
                        <a:cs typeface="Calibri"/>
                      </a:endParaRP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Classroom Based Training</a:t>
                      </a: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Digital Marketing Qualifications</a:t>
                      </a:r>
                    </a:p>
                    <a:p>
                      <a:pPr marL="262255" marR="168910" indent="-171450">
                        <a:lnSpc>
                          <a:spcPct val="101200"/>
                        </a:lnSpc>
                        <a:spcBef>
                          <a:spcPts val="234"/>
                        </a:spcBef>
                        <a:buFont typeface="Arial" panose="020B0604020202020204" pitchFamily="34" charset="0"/>
                        <a:buChar char="•"/>
                      </a:pPr>
                      <a:r>
                        <a:rPr lang="en-GB" sz="1200" b="0" dirty="0" err="1">
                          <a:solidFill>
                            <a:schemeClr val="tx1"/>
                          </a:solidFill>
                          <a:latin typeface="Helvetica Target Internet" panose="020B0403020202020204" pitchFamily="34" charset="0"/>
                          <a:cs typeface="Calibri"/>
                        </a:rPr>
                        <a:t>Elearning</a:t>
                      </a:r>
                      <a:r>
                        <a:rPr lang="en-GB" sz="1200" b="0" dirty="0">
                          <a:solidFill>
                            <a:schemeClr val="tx1"/>
                          </a:solidFill>
                          <a:latin typeface="Helvetica Target Internet" panose="020B0403020202020204" pitchFamily="34" charset="0"/>
                          <a:cs typeface="Calibri"/>
                        </a:rPr>
                        <a:t>/Online Interactive Training</a:t>
                      </a: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Webinar/Real-time Online Training</a:t>
                      </a: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Workshops/Hackathons</a:t>
                      </a: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Conferences</a:t>
                      </a: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Seminars</a:t>
                      </a: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Informal Learning</a:t>
                      </a:r>
                    </a:p>
                    <a:p>
                      <a:pPr marL="262255" marR="168910" indent="-171450">
                        <a:lnSpc>
                          <a:spcPct val="101200"/>
                        </a:lnSpc>
                        <a:spcBef>
                          <a:spcPts val="234"/>
                        </a:spcBef>
                        <a:buFont typeface="Arial" panose="020B0604020202020204" pitchFamily="34" charset="0"/>
                        <a:buChar char="•"/>
                      </a:pPr>
                      <a:r>
                        <a:rPr lang="en-GB" sz="1200" b="0" dirty="0">
                          <a:solidFill>
                            <a:schemeClr val="tx1"/>
                          </a:solidFill>
                          <a:latin typeface="Helvetica Target Internet" panose="020B0403020202020204" pitchFamily="34" charset="0"/>
                          <a:cs typeface="Calibri"/>
                        </a:rPr>
                        <a:t>Blended Learning – Brining it all together</a:t>
                      </a:r>
                    </a:p>
                  </a:txBody>
                  <a:tcPr marL="72000" marR="0" marT="0" marB="0">
                    <a:lnL w="6350" cap="flat" cmpd="sng" algn="ctr">
                      <a:solidFill>
                        <a:schemeClr val="tx1"/>
                      </a:solidFill>
                      <a:prstDash val="solid"/>
                      <a:round/>
                      <a:headEnd type="none" w="med" len="med"/>
                      <a:tailEnd type="none" w="med" len="med"/>
                    </a:lnL>
                    <a:lnR>
                      <a:noFill/>
                    </a:lnR>
                    <a:lnT w="31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702238"/>
                  </a:ext>
                </a:extLst>
              </a:tr>
              <a:tr h="2148942">
                <a:tc>
                  <a:txBody>
                    <a:bodyPr/>
                    <a:lstStyle/>
                    <a:p>
                      <a:pPr marL="91440" marR="0" lvl="0" indent="0" algn="l" defTabSz="914400" rtl="0" eaLnBrk="1" fontAlgn="auto" latinLnBrk="0" hangingPunct="1">
                        <a:lnSpc>
                          <a:spcPct val="100000"/>
                        </a:lnSpc>
                        <a:spcBef>
                          <a:spcPts val="250"/>
                        </a:spcBef>
                        <a:spcAft>
                          <a:spcPts val="0"/>
                        </a:spcAft>
                        <a:buClrTx/>
                        <a:buSzTx/>
                        <a:buFontTx/>
                        <a:buNone/>
                        <a:tabLst/>
                        <a:defRPr/>
                      </a:pPr>
                      <a:r>
                        <a:rPr lang="en-US" sz="1200" dirty="0">
                          <a:latin typeface="Helvetica Target Internet" panose="020B0403020202020204" pitchFamily="34" charset="0"/>
                        </a:rPr>
                        <a:t>What are your objectives?</a:t>
                      </a:r>
                    </a:p>
                  </a:txBody>
                  <a:tcPr marL="72000" marR="0" marT="72000" marB="0">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6933" marR="0" lvl="0" indent="0" algn="l" defTabSz="914400" rtl="0" eaLnBrk="1" fontAlgn="auto" latinLnBrk="0" hangingPunct="1">
                        <a:lnSpc>
                          <a:spcPct val="100000"/>
                        </a:lnSpc>
                        <a:spcBef>
                          <a:spcPts val="133"/>
                        </a:spcBef>
                        <a:spcAft>
                          <a:spcPts val="0"/>
                        </a:spcAft>
                        <a:buClrTx/>
                        <a:buSzTx/>
                        <a:buFontTx/>
                        <a:buNone/>
                        <a:tabLst/>
                        <a:defRPr/>
                      </a:pPr>
                      <a:r>
                        <a:rPr lang="en-GB" sz="1200" dirty="0">
                          <a:latin typeface="Helvetica Target Internet" panose="020B0403020202020204" pitchFamily="34" charset="0"/>
                          <a:cs typeface="Calibri"/>
                        </a:rPr>
                        <a:t>How did you perform on the Digital Skills benchmark?</a:t>
                      </a:r>
                    </a:p>
                    <a:p>
                      <a:pPr marL="16933" marR="0" lvl="0" indent="0" algn="l" defTabSz="914400" rtl="0" eaLnBrk="1" fontAlgn="auto" latinLnBrk="0" hangingPunct="1">
                        <a:lnSpc>
                          <a:spcPct val="100000"/>
                        </a:lnSpc>
                        <a:spcBef>
                          <a:spcPts val="133"/>
                        </a:spcBef>
                        <a:spcAft>
                          <a:spcPts val="0"/>
                        </a:spcAft>
                        <a:buClrTx/>
                        <a:buSzTx/>
                        <a:buFontTx/>
                        <a:buNone/>
                        <a:tabLst/>
                        <a:defRPr/>
                      </a:pPr>
                      <a:endParaRPr lang="en-GB" sz="1200" dirty="0">
                        <a:latin typeface="Helvetica Target Internet" panose="020B0403020202020204" pitchFamily="34" charset="0"/>
                        <a:cs typeface="Calibri"/>
                      </a:endParaRPr>
                    </a:p>
                    <a:p>
                      <a:pPr marL="90805" marR="168910">
                        <a:lnSpc>
                          <a:spcPct val="101200"/>
                        </a:lnSpc>
                        <a:spcBef>
                          <a:spcPts val="234"/>
                        </a:spcBef>
                      </a:pPr>
                      <a:endParaRPr sz="1200" b="0" dirty="0">
                        <a:solidFill>
                          <a:schemeClr val="tx1"/>
                        </a:solidFill>
                        <a:latin typeface="Helvetica Target Internet" panose="020B0403020202020204" pitchFamily="34" charset="0"/>
                        <a:cs typeface="Calibri"/>
                      </a:endParaRPr>
                    </a:p>
                  </a:txBody>
                  <a:tcPr marL="72000" marR="0" marT="72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1917" marR="310719">
                        <a:lnSpc>
                          <a:spcPts val="1053"/>
                        </a:lnSpc>
                        <a:spcBef>
                          <a:spcPts val="933"/>
                        </a:spcBef>
                      </a:pPr>
                      <a:r>
                        <a:rPr lang="en-GB" sz="1200" dirty="0">
                          <a:latin typeface="Helvetica Target Internet" panose="020B0403020202020204" pitchFamily="34" charset="0"/>
                          <a:cs typeface="Calibri"/>
                        </a:rPr>
                        <a:t>What</a:t>
                      </a:r>
                      <a:r>
                        <a:rPr lang="en-GB" sz="1200" spc="40"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steps</a:t>
                      </a:r>
                      <a:r>
                        <a:rPr lang="en-GB" sz="1200" spc="40"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are</a:t>
                      </a:r>
                      <a:r>
                        <a:rPr lang="en-GB" sz="1200" spc="27"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you</a:t>
                      </a:r>
                      <a:r>
                        <a:rPr lang="en-GB" sz="1200" spc="40"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going</a:t>
                      </a:r>
                      <a:r>
                        <a:rPr lang="en-GB" sz="1200" spc="33"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to</a:t>
                      </a:r>
                      <a:r>
                        <a:rPr lang="en-GB" sz="1200" spc="33"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take</a:t>
                      </a:r>
                      <a:r>
                        <a:rPr lang="en-GB" sz="1200" spc="27" dirty="0">
                          <a:latin typeface="Helvetica Target Internet" panose="020B0403020202020204" pitchFamily="34" charset="0"/>
                          <a:cs typeface="Calibri"/>
                        </a:rPr>
                        <a:t> </a:t>
                      </a:r>
                      <a:r>
                        <a:rPr lang="en-GB" sz="1200" spc="-27" dirty="0">
                          <a:latin typeface="Helvetica Target Internet" panose="020B0403020202020204" pitchFamily="34" charset="0"/>
                          <a:cs typeface="Calibri"/>
                        </a:rPr>
                        <a:t>help</a:t>
                      </a:r>
                      <a:r>
                        <a:rPr lang="en-GB" sz="1200" spc="667"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develop</a:t>
                      </a:r>
                      <a:r>
                        <a:rPr lang="en-GB" sz="1200" spc="13" dirty="0">
                          <a:latin typeface="Helvetica Target Internet" panose="020B0403020202020204" pitchFamily="34" charset="0"/>
                          <a:cs typeface="Calibri"/>
                        </a:rPr>
                        <a:t> </a:t>
                      </a:r>
                      <a:r>
                        <a:rPr lang="en-GB" sz="1200" dirty="0">
                          <a:latin typeface="Helvetica Target Internet" panose="020B0403020202020204" pitchFamily="34" charset="0"/>
                          <a:cs typeface="Calibri"/>
                        </a:rPr>
                        <a:t>these</a:t>
                      </a:r>
                      <a:r>
                        <a:rPr lang="en-GB" sz="1200" spc="20" dirty="0">
                          <a:latin typeface="Helvetica Target Internet" panose="020B0403020202020204" pitchFamily="34" charset="0"/>
                          <a:cs typeface="Calibri"/>
                        </a:rPr>
                        <a:t> </a:t>
                      </a:r>
                      <a:r>
                        <a:rPr lang="en-GB" sz="1200" spc="-13" dirty="0">
                          <a:latin typeface="Helvetica Target Internet" panose="020B0403020202020204" pitchFamily="34" charset="0"/>
                          <a:cs typeface="Calibri"/>
                        </a:rPr>
                        <a:t>skills?</a:t>
                      </a:r>
                      <a:endParaRPr lang="en-GB" sz="1200" dirty="0">
                        <a:latin typeface="Helvetica Target Internet" panose="020B0403020202020204" pitchFamily="34" charset="0"/>
                        <a:cs typeface="Calibri"/>
                      </a:endParaRPr>
                    </a:p>
                    <a:p>
                      <a:pPr marL="90805" marR="168910">
                        <a:lnSpc>
                          <a:spcPct val="101200"/>
                        </a:lnSpc>
                        <a:spcBef>
                          <a:spcPts val="234"/>
                        </a:spcBef>
                      </a:pPr>
                      <a:endParaRPr sz="1200" b="0" dirty="0">
                        <a:solidFill>
                          <a:schemeClr val="tx1"/>
                        </a:solidFill>
                        <a:latin typeface="Helvetica Target Internet" panose="020B0403020202020204" pitchFamily="34" charset="0"/>
                        <a:cs typeface="Calibri"/>
                      </a:endParaRPr>
                    </a:p>
                  </a:txBody>
                  <a:tcPr marL="72000" marR="0" marT="72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90805" marR="168910">
                        <a:lnSpc>
                          <a:spcPct val="101200"/>
                        </a:lnSpc>
                        <a:spcBef>
                          <a:spcPts val="234"/>
                        </a:spcBef>
                      </a:pPr>
                      <a:r>
                        <a:rPr lang="en-US" sz="1400" dirty="0">
                          <a:solidFill>
                            <a:schemeClr val="bg1"/>
                          </a:solidFill>
                          <a:latin typeface="Helvetica Target Internet" panose="020B0403020202020204" pitchFamily="34" charset="0"/>
                        </a:rPr>
                        <a:t>You can ¥ retake the Digital Capability Benchmark anytime to measure how much you have </a:t>
                      </a:r>
                      <a:r>
                        <a:rPr lang="en-US" sz="1400" dirty="0" err="1">
                          <a:solidFill>
                            <a:schemeClr val="bg1"/>
                          </a:solidFill>
                          <a:latin typeface="Helvetica Target Internet" panose="020B0403020202020204" pitchFamily="34" charset="0"/>
                        </a:rPr>
                        <a:t>ø</a:t>
                      </a:r>
                      <a:r>
                        <a:rPr lang="en-US" sz="1400" dirty="0">
                          <a:solidFill>
                            <a:schemeClr val="bg1"/>
                          </a:solidFill>
                          <a:latin typeface="Helvetica Target Internet" panose="020B0403020202020204" pitchFamily="34" charset="0"/>
                        </a:rPr>
                        <a:t> improved.</a:t>
                      </a:r>
                      <a:endParaRPr sz="1400" b="0" dirty="0">
                        <a:solidFill>
                          <a:schemeClr val="bg1"/>
                        </a:solidFill>
                        <a:latin typeface="Helvetica Target Internet" panose="020B0403020202020204" pitchFamily="34" charset="0"/>
                        <a:cs typeface="Calibri"/>
                      </a:endParaRPr>
                    </a:p>
                  </a:txBody>
                  <a:tcPr marL="72000" marR="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1"/>
                  </a:ext>
                </a:extLst>
              </a:tr>
            </a:tbl>
          </a:graphicData>
        </a:graphic>
      </p:graphicFrame>
      <p:sp>
        <p:nvSpPr>
          <p:cNvPr id="16" name="Title 6">
            <a:extLst>
              <a:ext uri="{FF2B5EF4-FFF2-40B4-BE49-F238E27FC236}">
                <a16:creationId xmlns:a16="http://schemas.microsoft.com/office/drawing/2014/main" id="{32133129-B2B0-5EA2-B050-1CDCA52D8276}"/>
              </a:ext>
            </a:extLst>
          </p:cNvPr>
          <p:cNvSpPr>
            <a:spLocks noGrp="1"/>
          </p:cNvSpPr>
          <p:nvPr>
            <p:ph type="title" idx="4294967295"/>
          </p:nvPr>
        </p:nvSpPr>
        <p:spPr>
          <a:xfrm>
            <a:off x="559293" y="641400"/>
            <a:ext cx="10120313" cy="409575"/>
          </a:xfrm>
        </p:spPr>
        <p:txBody>
          <a:bodyPr>
            <a:normAutofit fontScale="90000"/>
          </a:bodyPr>
          <a:lstStyle/>
          <a:p>
            <a:r>
              <a:rPr lang="en-DE" sz="2667" dirty="0"/>
              <a:t>Skills development </a:t>
            </a:r>
            <a:r>
              <a:rPr lang="en-DE" sz="2667"/>
              <a:t>plan – </a:t>
            </a:r>
            <a:r>
              <a:rPr lang="en-GB" sz="2667" dirty="0"/>
              <a:t>for </a:t>
            </a:r>
            <a:r>
              <a:rPr lang="en-GB" sz="2667" dirty="0" err="1">
                <a:solidFill>
                  <a:schemeClr val="accent6"/>
                </a:solidFill>
              </a:rPr>
              <a:t>é</a:t>
            </a:r>
            <a:r>
              <a:rPr lang="en-GB" sz="2667" dirty="0"/>
              <a:t> Team members</a:t>
            </a:r>
            <a:endParaRPr lang="en-DE" sz="2667" dirty="0"/>
          </a:p>
        </p:txBody>
      </p:sp>
      <p:sp>
        <p:nvSpPr>
          <p:cNvPr id="13" name="object 13"/>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25</a:t>
            </a:fld>
            <a:endParaRPr spc="53" dirty="0"/>
          </a:p>
        </p:txBody>
      </p:sp>
      <p:sp>
        <p:nvSpPr>
          <p:cNvPr id="17" name="Title 6">
            <a:extLst>
              <a:ext uri="{FF2B5EF4-FFF2-40B4-BE49-F238E27FC236}">
                <a16:creationId xmlns:a16="http://schemas.microsoft.com/office/drawing/2014/main" id="{7AAAD9F5-0B18-7851-AB45-A3CB47FC8131}"/>
              </a:ext>
            </a:extLst>
          </p:cNvPr>
          <p:cNvSpPr txBox="1">
            <a:spLocks/>
          </p:cNvSpPr>
          <p:nvPr/>
        </p:nvSpPr>
        <p:spPr>
          <a:xfrm>
            <a:off x="623888" y="1449145"/>
            <a:ext cx="10308818" cy="246221"/>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DE" sz="1600" b="0" dirty="0">
                <a:latin typeface="Helvetica Target Internet" panose="020B0403020202020204" pitchFamily="34" charset="0"/>
              </a:rPr>
              <a:t>Use the information on the previous slides to fill out this plan</a:t>
            </a:r>
          </a:p>
        </p:txBody>
      </p:sp>
      <p:grpSp>
        <p:nvGrpSpPr>
          <p:cNvPr id="41" name="Group 40">
            <a:extLst>
              <a:ext uri="{FF2B5EF4-FFF2-40B4-BE49-F238E27FC236}">
                <a16:creationId xmlns:a16="http://schemas.microsoft.com/office/drawing/2014/main" id="{FD53CC0F-924A-4340-87D1-6CF6D2DC9ED9}"/>
              </a:ext>
            </a:extLst>
          </p:cNvPr>
          <p:cNvGrpSpPr/>
          <p:nvPr/>
        </p:nvGrpSpPr>
        <p:grpSpPr>
          <a:xfrm>
            <a:off x="662128" y="2599315"/>
            <a:ext cx="2508887" cy="1429241"/>
            <a:chOff x="662128" y="2263254"/>
            <a:chExt cx="2508887" cy="1429241"/>
          </a:xfrm>
        </p:grpSpPr>
        <p:sp>
          <p:nvSpPr>
            <p:cNvPr id="2" name="TextBox 1">
              <a:extLst>
                <a:ext uri="{FF2B5EF4-FFF2-40B4-BE49-F238E27FC236}">
                  <a16:creationId xmlns:a16="http://schemas.microsoft.com/office/drawing/2014/main" id="{2CA82752-8D05-289C-3377-B6DBFA546802}"/>
                </a:ext>
              </a:extLst>
            </p:cNvPr>
            <p:cNvSpPr txBox="1"/>
            <p:nvPr/>
          </p:nvSpPr>
          <p:spPr>
            <a:xfrm>
              <a:off x="662128" y="2263254"/>
              <a:ext cx="636713" cy="276999"/>
            </a:xfrm>
            <a:prstGeom prst="rect">
              <a:avLst/>
            </a:prstGeom>
            <a:noFill/>
          </p:spPr>
          <p:txBody>
            <a:bodyPr wrap="none" rtlCol="0">
              <a:spAutoFit/>
            </a:bodyPr>
            <a:lstStyle/>
            <a:p>
              <a:r>
                <a:rPr lang="en-US" sz="1200" dirty="0">
                  <a:solidFill>
                    <a:schemeClr val="bg1"/>
                  </a:solidFill>
                  <a:latin typeface="Helvetica Target Internet" panose="020B0403020202020204" pitchFamily="34" charset="0"/>
                </a:rPr>
                <a:t>Name</a:t>
              </a:r>
              <a:r>
                <a:rPr lang="en-US" sz="1200" dirty="0">
                  <a:latin typeface="Helvetica Target Internet" panose="020B0403020202020204" pitchFamily="34" charset="0"/>
                </a:rPr>
                <a:t> </a:t>
              </a:r>
            </a:p>
          </p:txBody>
        </p:sp>
        <p:sp>
          <p:nvSpPr>
            <p:cNvPr id="12" name="Rounded Rectangle 11">
              <a:extLst>
                <a:ext uri="{FF2B5EF4-FFF2-40B4-BE49-F238E27FC236}">
                  <a16:creationId xmlns:a16="http://schemas.microsoft.com/office/drawing/2014/main" id="{6CC32513-400B-A2FA-4BDA-BE2E614CB098}"/>
                </a:ext>
              </a:extLst>
            </p:cNvPr>
            <p:cNvSpPr/>
            <p:nvPr/>
          </p:nvSpPr>
          <p:spPr>
            <a:xfrm>
              <a:off x="756744" y="2546659"/>
              <a:ext cx="2414271" cy="324000"/>
            </a:xfrm>
            <a:prstGeom prst="roundRect">
              <a:avLst>
                <a:gd name="adj" fmla="val 50000"/>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5FBBB0-D3ED-9843-20EF-EE998F9B8AE3}"/>
                </a:ext>
              </a:extLst>
            </p:cNvPr>
            <p:cNvSpPr txBox="1"/>
            <p:nvPr/>
          </p:nvSpPr>
          <p:spPr>
            <a:xfrm>
              <a:off x="662128" y="3085090"/>
              <a:ext cx="764953" cy="276999"/>
            </a:xfrm>
            <a:prstGeom prst="rect">
              <a:avLst/>
            </a:prstGeom>
            <a:noFill/>
          </p:spPr>
          <p:txBody>
            <a:bodyPr wrap="none" rtlCol="0">
              <a:spAutoFit/>
            </a:bodyPr>
            <a:lstStyle/>
            <a:p>
              <a:r>
                <a:rPr lang="en-US" sz="1200" dirty="0">
                  <a:solidFill>
                    <a:schemeClr val="bg1"/>
                  </a:solidFill>
                  <a:latin typeface="Helvetica Target Internet" panose="020B0403020202020204" pitchFamily="34" charset="0"/>
                </a:rPr>
                <a:t>Position</a:t>
              </a:r>
              <a:r>
                <a:rPr lang="en-US" sz="1200" dirty="0">
                  <a:latin typeface="Helvetica Target Internet" panose="020B0403020202020204" pitchFamily="34" charset="0"/>
                </a:rPr>
                <a:t> </a:t>
              </a:r>
            </a:p>
          </p:txBody>
        </p:sp>
        <p:sp>
          <p:nvSpPr>
            <p:cNvPr id="15" name="Rounded Rectangle 14">
              <a:extLst>
                <a:ext uri="{FF2B5EF4-FFF2-40B4-BE49-F238E27FC236}">
                  <a16:creationId xmlns:a16="http://schemas.microsoft.com/office/drawing/2014/main" id="{36B36EF8-AC51-2580-081B-65AF67AFD370}"/>
                </a:ext>
              </a:extLst>
            </p:cNvPr>
            <p:cNvSpPr/>
            <p:nvPr/>
          </p:nvSpPr>
          <p:spPr>
            <a:xfrm>
              <a:off x="756744" y="3368495"/>
              <a:ext cx="2414271" cy="324000"/>
            </a:xfrm>
            <a:prstGeom prst="roundRect">
              <a:avLst>
                <a:gd name="adj" fmla="val 50000"/>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632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26</a:t>
            </a:fld>
            <a:endParaRPr spc="53" dirty="0"/>
          </a:p>
        </p:txBody>
      </p:sp>
      <p:pic>
        <p:nvPicPr>
          <p:cNvPr id="8" name="Picture 7" descr="Shape, circle&#10;&#10;Description automatically generated">
            <a:extLst>
              <a:ext uri="{FF2B5EF4-FFF2-40B4-BE49-F238E27FC236}">
                <a16:creationId xmlns:a16="http://schemas.microsoft.com/office/drawing/2014/main" id="{62B70035-5A44-538C-61F3-424F8B3EC51B}"/>
              </a:ext>
            </a:extLst>
          </p:cNvPr>
          <p:cNvPicPr>
            <a:picLocks noChangeAspect="1"/>
          </p:cNvPicPr>
          <p:nvPr/>
        </p:nvPicPr>
        <p:blipFill>
          <a:blip r:embed="rId2"/>
          <a:stretch>
            <a:fillRect/>
          </a:stretch>
        </p:blipFill>
        <p:spPr>
          <a:xfrm>
            <a:off x="10566401" y="4161610"/>
            <a:ext cx="5069417" cy="5069417"/>
          </a:xfrm>
          <a:prstGeom prst="rect">
            <a:avLst/>
          </a:prstGeom>
        </p:spPr>
      </p:pic>
      <p:pic>
        <p:nvPicPr>
          <p:cNvPr id="9" name="Picture 8" descr="Shape&#10;&#10;Description automatically generated">
            <a:extLst>
              <a:ext uri="{FF2B5EF4-FFF2-40B4-BE49-F238E27FC236}">
                <a16:creationId xmlns:a16="http://schemas.microsoft.com/office/drawing/2014/main" id="{5CB18136-C4EE-5EE3-C41E-A8E8193AA965}"/>
              </a:ext>
            </a:extLst>
          </p:cNvPr>
          <p:cNvPicPr>
            <a:picLocks noChangeAspect="1"/>
          </p:cNvPicPr>
          <p:nvPr/>
        </p:nvPicPr>
        <p:blipFill>
          <a:blip r:embed="rId3"/>
          <a:stretch>
            <a:fillRect/>
          </a:stretch>
        </p:blipFill>
        <p:spPr>
          <a:xfrm rot="20080204">
            <a:off x="-4168041" y="1569042"/>
            <a:ext cx="5655733" cy="5655733"/>
          </a:xfrm>
          <a:prstGeom prst="rect">
            <a:avLst/>
          </a:prstGeom>
        </p:spPr>
      </p:pic>
      <p:pic>
        <p:nvPicPr>
          <p:cNvPr id="10" name="Picture 9" descr="Shape, circle&#10;&#10;Description automatically generated">
            <a:extLst>
              <a:ext uri="{FF2B5EF4-FFF2-40B4-BE49-F238E27FC236}">
                <a16:creationId xmlns:a16="http://schemas.microsoft.com/office/drawing/2014/main" id="{F4C0A0BF-B9F9-7457-9788-E8596E0B8637}"/>
              </a:ext>
            </a:extLst>
          </p:cNvPr>
          <p:cNvPicPr>
            <a:picLocks noChangeAspect="1"/>
          </p:cNvPicPr>
          <p:nvPr/>
        </p:nvPicPr>
        <p:blipFill>
          <a:blip r:embed="rId4"/>
          <a:stretch>
            <a:fillRect/>
          </a:stretch>
        </p:blipFill>
        <p:spPr>
          <a:xfrm rot="6238644">
            <a:off x="2357336" y="-2849663"/>
            <a:ext cx="4029025" cy="4029025"/>
          </a:xfrm>
          <a:prstGeom prst="rect">
            <a:avLst/>
          </a:prstGeom>
        </p:spPr>
      </p:pic>
      <p:grpSp>
        <p:nvGrpSpPr>
          <p:cNvPr id="13" name="Group 12">
            <a:extLst>
              <a:ext uri="{FF2B5EF4-FFF2-40B4-BE49-F238E27FC236}">
                <a16:creationId xmlns:a16="http://schemas.microsoft.com/office/drawing/2014/main" id="{13CB1D2B-DC55-1DBA-3141-8A8F79386FA4}"/>
              </a:ext>
            </a:extLst>
          </p:cNvPr>
          <p:cNvGrpSpPr/>
          <p:nvPr/>
        </p:nvGrpSpPr>
        <p:grpSpPr>
          <a:xfrm>
            <a:off x="623888" y="2144339"/>
            <a:ext cx="4772571" cy="2594352"/>
            <a:chOff x="623888" y="2144339"/>
            <a:chExt cx="4772571" cy="2594352"/>
          </a:xfrm>
        </p:grpSpPr>
        <p:sp>
          <p:nvSpPr>
            <p:cNvPr id="11" name="Title 6">
              <a:extLst>
                <a:ext uri="{FF2B5EF4-FFF2-40B4-BE49-F238E27FC236}">
                  <a16:creationId xmlns:a16="http://schemas.microsoft.com/office/drawing/2014/main" id="{52FFAC48-4F95-3C81-2664-87CAAD5524BD}"/>
                </a:ext>
              </a:extLst>
            </p:cNvPr>
            <p:cNvSpPr txBox="1">
              <a:spLocks/>
            </p:cNvSpPr>
            <p:nvPr/>
          </p:nvSpPr>
          <p:spPr>
            <a:xfrm>
              <a:off x="623889" y="2144339"/>
              <a:ext cx="4772570" cy="1154162"/>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DE" sz="2500" b="0" dirty="0">
                  <a:latin typeface="Helvetica Target Internet" panose="020B0403020202020204" pitchFamily="34" charset="0"/>
                </a:rPr>
                <a:t>Online digital </a:t>
              </a:r>
              <a:r>
                <a:rPr lang="en-DE" sz="2500" b="0">
                  <a:latin typeface="Helvetica Target Internet" panose="020B0403020202020204" pitchFamily="34" charset="0"/>
                </a:rPr>
                <a:t>marketing </a:t>
              </a:r>
              <a:br>
                <a:rPr lang="en-GB" sz="2500" b="0" dirty="0">
                  <a:latin typeface="Helvetica Target Internet" panose="020B0403020202020204" pitchFamily="34" charset="0"/>
                </a:rPr>
              </a:br>
              <a:r>
                <a:rPr lang="en-GB" sz="2500" b="0" dirty="0" err="1">
                  <a:solidFill>
                    <a:schemeClr val="accent2"/>
                  </a:solidFill>
                  <a:latin typeface="Helvetica Target Internet" panose="020B0403020202020204" pitchFamily="34" charset="0"/>
                </a:rPr>
                <a:t>å</a:t>
              </a:r>
              <a:r>
                <a:rPr lang="en-GB" sz="2500" b="0" dirty="0">
                  <a:latin typeface="Helvetica Target Internet" panose="020B0403020202020204" pitchFamily="34" charset="0"/>
                </a:rPr>
                <a:t> </a:t>
              </a:r>
              <a:r>
                <a:rPr lang="en-DE" sz="2500" b="0">
                  <a:latin typeface="Helvetica Target Internet" panose="020B0403020202020204" pitchFamily="34" charset="0"/>
                </a:rPr>
                <a:t>courses</a:t>
              </a:r>
              <a:r>
                <a:rPr lang="en-GB" sz="2500" b="0" dirty="0">
                  <a:latin typeface="Helvetica Target Internet" panose="020B0403020202020204" pitchFamily="34" charset="0"/>
                </a:rPr>
                <a:t> </a:t>
              </a:r>
              <a:r>
                <a:rPr lang="en-DE" sz="2500" b="0">
                  <a:latin typeface="Helvetica Target Internet" panose="020B0403020202020204" pitchFamily="34" charset="0"/>
                </a:rPr>
                <a:t>and </a:t>
              </a:r>
              <a:r>
                <a:rPr lang="en-GB" sz="2500" b="0" dirty="0">
                  <a:solidFill>
                    <a:schemeClr val="accent3"/>
                  </a:solidFill>
                  <a:latin typeface="Helvetica Target Internet" panose="020B0403020202020204" pitchFamily="34" charset="0"/>
                </a:rPr>
                <a:t>¥</a:t>
              </a:r>
              <a:r>
                <a:rPr lang="en-GB" sz="2500" b="0" dirty="0">
                  <a:latin typeface="Helvetica Target Internet" panose="020B0403020202020204" pitchFamily="34" charset="0"/>
                </a:rPr>
                <a:t> </a:t>
              </a:r>
              <a:r>
                <a:rPr lang="en-DE" sz="2500" b="0">
                  <a:latin typeface="Helvetica Target Internet" panose="020B0403020202020204" pitchFamily="34" charset="0"/>
                </a:rPr>
                <a:t>certifications </a:t>
              </a:r>
              <a:endParaRPr lang="en-GB" sz="2500" b="0" dirty="0">
                <a:latin typeface="Helvetica Target Internet" panose="020B0403020202020204" pitchFamily="34" charset="0"/>
              </a:endParaRPr>
            </a:p>
            <a:p>
              <a:r>
                <a:rPr lang="en-DE" sz="2500" b="0">
                  <a:latin typeface="Helvetica Target Internet" panose="020B0403020202020204" pitchFamily="34" charset="0"/>
                </a:rPr>
                <a:t>for </a:t>
              </a:r>
              <a:r>
                <a:rPr lang="en-DE" sz="2500" b="0" dirty="0">
                  <a:latin typeface="Helvetica Target Internet" panose="020B0403020202020204" pitchFamily="34" charset="0"/>
                </a:rPr>
                <a:t>teams</a:t>
              </a:r>
            </a:p>
          </p:txBody>
        </p:sp>
        <p:sp>
          <p:nvSpPr>
            <p:cNvPr id="14" name="Title 6">
              <a:extLst>
                <a:ext uri="{FF2B5EF4-FFF2-40B4-BE49-F238E27FC236}">
                  <a16:creationId xmlns:a16="http://schemas.microsoft.com/office/drawing/2014/main" id="{1E89F1ED-6334-4EB2-5E3F-0650ED79B0A7}"/>
                </a:ext>
              </a:extLst>
            </p:cNvPr>
            <p:cNvSpPr txBox="1">
              <a:spLocks/>
            </p:cNvSpPr>
            <p:nvPr/>
          </p:nvSpPr>
          <p:spPr>
            <a:xfrm>
              <a:off x="623888" y="3584529"/>
              <a:ext cx="4697620" cy="1154162"/>
            </a:xfrm>
            <a:prstGeom prst="rect">
              <a:avLst/>
            </a:prstGeom>
          </p:spPr>
          <p:txBody>
            <a:bodyPr wrap="square" lIns="0" tIns="0" rIns="0" bIns="0">
              <a:spAutoFit/>
            </a:bodyPr>
            <a:lstStyle>
              <a:lvl1pPr>
                <a:defRPr sz="1800" b="1" i="0">
                  <a:solidFill>
                    <a:schemeClr val="tx1"/>
                  </a:solidFill>
                  <a:latin typeface="Calibri"/>
                  <a:ea typeface="+mj-ea"/>
                  <a:cs typeface="Calibri"/>
                </a:defRPr>
              </a:lvl1pPr>
            </a:lstStyle>
            <a:p>
              <a:r>
                <a:rPr lang="en-GB" sz="1600" b="0" dirty="0">
                  <a:latin typeface="Helvetica Target Internet" panose="020B0403020202020204" pitchFamily="34" charset="0"/>
                </a:rPr>
                <a:t>Give your team the support to master the fundamentals of digital marketing, achieve certification and stay up to date with our industry endorsed online training courses.</a:t>
              </a:r>
            </a:p>
            <a:p>
              <a:endParaRPr lang="en-GB" sz="1100" b="0" dirty="0">
                <a:latin typeface="Helvetica Target Internet" panose="020B0403020202020204" pitchFamily="34" charset="0"/>
              </a:endParaRPr>
            </a:p>
          </p:txBody>
        </p:sp>
      </p:grpSp>
      <p:graphicFrame>
        <p:nvGraphicFramePr>
          <p:cNvPr id="12" name="object 4">
            <a:extLst>
              <a:ext uri="{FF2B5EF4-FFF2-40B4-BE49-F238E27FC236}">
                <a16:creationId xmlns:a16="http://schemas.microsoft.com/office/drawing/2014/main" id="{9A871F7B-21F8-63B9-929F-4D81C605F844}"/>
              </a:ext>
            </a:extLst>
          </p:cNvPr>
          <p:cNvGraphicFramePr>
            <a:graphicFrameLocks noGrp="1"/>
          </p:cNvGraphicFramePr>
          <p:nvPr>
            <p:extLst>
              <p:ext uri="{D42A27DB-BD31-4B8C-83A1-F6EECF244321}">
                <p14:modId xmlns:p14="http://schemas.microsoft.com/office/powerpoint/2010/main" val="1203719546"/>
              </p:ext>
            </p:extLst>
          </p:nvPr>
        </p:nvGraphicFramePr>
        <p:xfrm>
          <a:off x="6943424" y="1190395"/>
          <a:ext cx="4624687" cy="5069416"/>
        </p:xfrm>
        <a:graphic>
          <a:graphicData uri="http://schemas.openxmlformats.org/drawingml/2006/table">
            <a:tbl>
              <a:tblPr firstRow="1" bandRow="1">
                <a:tableStyleId>{2D5ABB26-0587-4C30-8999-92F81FD0307C}</a:tableStyleId>
              </a:tblPr>
              <a:tblGrid>
                <a:gridCol w="4624687">
                  <a:extLst>
                    <a:ext uri="{9D8B030D-6E8A-4147-A177-3AD203B41FA5}">
                      <a16:colId xmlns:a16="http://schemas.microsoft.com/office/drawing/2014/main" val="20000"/>
                    </a:ext>
                  </a:extLst>
                </a:gridCol>
              </a:tblGrid>
              <a:tr h="633677">
                <a:tc>
                  <a:txBody>
                    <a:bodyPr/>
                    <a:lstStyle/>
                    <a:p>
                      <a:pPr marL="91440" algn="l">
                        <a:lnSpc>
                          <a:spcPct val="100000"/>
                        </a:lnSpc>
                        <a:spcBef>
                          <a:spcPts val="250"/>
                        </a:spcBef>
                      </a:pPr>
                      <a:r>
                        <a:rPr lang="en-GB" sz="1400" b="0" dirty="0">
                          <a:solidFill>
                            <a:schemeClr val="tx1"/>
                          </a:solidFill>
                          <a:latin typeface="Helvetica Target Internet" panose="020B0403020202020204" pitchFamily="34" charset="0"/>
                          <a:cs typeface="Calibri"/>
                        </a:rPr>
                        <a:t>Chartered Institute of Marketing (CIM) Certificates</a:t>
                      </a:r>
                      <a:endParaRPr sz="14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5901097"/>
                  </a:ext>
                </a:extLst>
              </a:tr>
              <a:tr h="633677">
                <a:tc>
                  <a:txBody>
                    <a:bodyPr/>
                    <a:lstStyle/>
                    <a:p>
                      <a:pPr marL="91440" algn="l">
                        <a:lnSpc>
                          <a:spcPct val="100000"/>
                        </a:lnSpc>
                        <a:spcBef>
                          <a:spcPts val="250"/>
                        </a:spcBef>
                      </a:pPr>
                      <a:r>
                        <a:rPr lang="en-GB" sz="1400" b="0" dirty="0">
                          <a:solidFill>
                            <a:schemeClr val="tx1"/>
                          </a:solidFill>
                          <a:latin typeface="Helvetica Target Internet" panose="020B0403020202020204" pitchFamily="34" charset="0"/>
                          <a:cs typeface="Calibri"/>
                        </a:rPr>
                        <a:t>Interactive courses</a:t>
                      </a:r>
                      <a:endParaRPr sz="14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3677">
                <a:tc>
                  <a:txBody>
                    <a:bodyPr/>
                    <a:lstStyle/>
                    <a:p>
                      <a:pPr marL="91440" algn="l">
                        <a:lnSpc>
                          <a:spcPct val="100000"/>
                        </a:lnSpc>
                        <a:spcBef>
                          <a:spcPts val="250"/>
                        </a:spcBef>
                      </a:pPr>
                      <a:r>
                        <a:rPr lang="en-GB" sz="1400" b="0" dirty="0">
                          <a:solidFill>
                            <a:schemeClr val="tx1"/>
                          </a:solidFill>
                          <a:latin typeface="Helvetica Target Internet" panose="020B0403020202020204" pitchFamily="34" charset="0"/>
                          <a:cs typeface="Calibri"/>
                        </a:rPr>
                        <a:t>Extensive library of content </a:t>
                      </a:r>
                      <a:endParaRPr sz="14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3677">
                <a:tc>
                  <a:txBody>
                    <a:bodyPr/>
                    <a:lstStyle/>
                    <a:p>
                      <a:pPr marL="91440" algn="l">
                        <a:lnSpc>
                          <a:spcPct val="100000"/>
                        </a:lnSpc>
                        <a:spcBef>
                          <a:spcPts val="250"/>
                        </a:spcBef>
                      </a:pPr>
                      <a:r>
                        <a:rPr lang="en-GB" sz="1400" b="0" dirty="0">
                          <a:solidFill>
                            <a:schemeClr val="tx1"/>
                          </a:solidFill>
                          <a:latin typeface="Helvetica Target Internet" panose="020B0403020202020204" pitchFamily="34" charset="0"/>
                        </a:rPr>
                        <a:t>Constantly updated</a:t>
                      </a:r>
                      <a:endParaRPr sz="14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3677">
                <a:tc>
                  <a:txBody>
                    <a:bodyPr/>
                    <a:lstStyle/>
                    <a:p>
                      <a:pPr marL="91440" algn="l">
                        <a:lnSpc>
                          <a:spcPct val="100000"/>
                        </a:lnSpc>
                        <a:spcBef>
                          <a:spcPts val="250"/>
                        </a:spcBef>
                      </a:pPr>
                      <a:r>
                        <a:rPr lang="en-GB" sz="1400" b="0" spc="-10" dirty="0">
                          <a:solidFill>
                            <a:schemeClr val="tx1"/>
                          </a:solidFill>
                          <a:latin typeface="Helvetica Target Internet" panose="020B0403020202020204" pitchFamily="34" charset="0"/>
                        </a:rPr>
                        <a:t>Used by prestigious academic institutions and some of the world’s leading organisations</a:t>
                      </a:r>
                      <a:endParaRPr sz="14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3677">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400" b="0" dirty="0">
                          <a:solidFill>
                            <a:schemeClr val="tx1"/>
                          </a:solidFill>
                          <a:latin typeface="Helvetica Target Internet" panose="020B0403020202020204" pitchFamily="34" charset="0"/>
                        </a:rPr>
                        <a:t>Learn at your own pace</a:t>
                      </a:r>
                      <a:endParaRPr lang="en-GB" sz="1400" b="0" dirty="0">
                        <a:solidFill>
                          <a:schemeClr val="tx1"/>
                        </a:solidFill>
                        <a:latin typeface="Helvetica Target Internet" panose="020B0403020202020204" pitchFamily="34" charset="0"/>
                        <a:cs typeface="Calibri"/>
                      </a:endParaRP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2297217"/>
                  </a:ext>
                </a:extLst>
              </a:tr>
              <a:tr h="633677">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400" b="0" dirty="0">
                          <a:solidFill>
                            <a:schemeClr val="tx1"/>
                          </a:solidFill>
                          <a:latin typeface="Helvetica Target Internet" panose="020B0403020202020204" pitchFamily="34" charset="0"/>
                          <a:cs typeface="Calibri"/>
                        </a:rPr>
                        <a:t>Engaging content</a:t>
                      </a: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138574"/>
                  </a:ext>
                </a:extLst>
              </a:tr>
              <a:tr h="633677">
                <a:tc>
                  <a:txBody>
                    <a:bodyPr/>
                    <a:lstStyle/>
                    <a:p>
                      <a:pPr marL="91440" marR="0" lvl="0" indent="0" algn="l" defTabSz="914400" eaLnBrk="1" fontAlgn="auto" latinLnBrk="0" hangingPunct="1">
                        <a:lnSpc>
                          <a:spcPct val="100000"/>
                        </a:lnSpc>
                        <a:spcBef>
                          <a:spcPts val="250"/>
                        </a:spcBef>
                        <a:spcAft>
                          <a:spcPts val="0"/>
                        </a:spcAft>
                        <a:buClrTx/>
                        <a:buSzTx/>
                        <a:buFontTx/>
                        <a:buNone/>
                        <a:tabLst/>
                        <a:defRPr/>
                      </a:pPr>
                      <a:r>
                        <a:rPr lang="en-GB" sz="1400" b="0" dirty="0">
                          <a:solidFill>
                            <a:schemeClr val="tx1"/>
                          </a:solidFill>
                          <a:latin typeface="Helvetica Target Internet" panose="020B0403020202020204" pitchFamily="34" charset="0"/>
                          <a:cs typeface="Calibri"/>
                        </a:rPr>
                        <a:t>Created by recognised industry experts</a:t>
                      </a:r>
                    </a:p>
                  </a:txBody>
                  <a:tcPr marL="0" marR="0" marT="4233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74311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3888" y="1434795"/>
            <a:ext cx="5102209" cy="4585871"/>
          </a:xfrm>
          <a:prstGeom prst="rect">
            <a:avLst/>
          </a:prstGeom>
        </p:spPr>
        <p:txBody>
          <a:bodyPr vert="horz" wrap="square" lIns="0" tIns="12700" rIns="0" bIns="0" rtlCol="0">
            <a:spAutoFit/>
          </a:bodyPr>
          <a:lstStyle/>
          <a:p>
            <a:pPr marL="16933">
              <a:spcBef>
                <a:spcPts val="133"/>
              </a:spcBef>
            </a:pPr>
            <a:r>
              <a:rPr lang="en-GB" sz="1600" dirty="0">
                <a:latin typeface="Helvetica Target Internet" panose="020B0403020202020204" pitchFamily="34" charset="0"/>
                <a:cs typeface="Calibri"/>
              </a:rPr>
              <a:t>The </a:t>
            </a:r>
            <a:r>
              <a:rPr lang="en-GB" sz="1600" dirty="0">
                <a:latin typeface="Helvetica Target Internet" panose="020B0403020202020204" pitchFamily="34" charset="0"/>
                <a:cs typeface="Calibri"/>
                <a:hlinkClick r:id="rId2">
                  <a:extLst>
                    <a:ext uri="{A12FA001-AC4F-418D-AE19-62706E023703}">
                      <ahyp:hlinkClr xmlns:ahyp="http://schemas.microsoft.com/office/drawing/2018/hyperlinkcolor" val="tx"/>
                    </a:ext>
                  </a:extLst>
                </a:hlinkClick>
              </a:rPr>
              <a:t>Ultimate Guide to Digital Marketing Training Report </a:t>
            </a:r>
            <a:r>
              <a:rPr lang="en-GB" sz="1600" dirty="0">
                <a:latin typeface="Helvetica Target Internet" panose="020B0403020202020204" pitchFamily="34" charset="0"/>
                <a:cs typeface="Calibri"/>
              </a:rPr>
              <a:t>is our complete guide to bridging the digital skills gap.</a:t>
            </a: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r>
              <a:rPr lang="en-GB" sz="1600" dirty="0">
                <a:latin typeface="Helvetica Target Internet" panose="020B0403020202020204" pitchFamily="34" charset="0"/>
                <a:cs typeface="Calibri"/>
              </a:rPr>
              <a:t>The report outlines the key ways in which teams and individuals can improve their digital marketing skills and then keep them up to date. It includes analysis of demand for digital marketing training, a summary of key solutions and an in-depth guide to different training solutions and approached.</a:t>
            </a: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p:txBody>
      </p:sp>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532660" y="632320"/>
            <a:ext cx="10120313" cy="409575"/>
          </a:xfrm>
        </p:spPr>
        <p:txBody>
          <a:bodyPr>
            <a:noAutofit/>
          </a:bodyPr>
          <a:lstStyle/>
          <a:p>
            <a:r>
              <a:rPr lang="en-DE" sz="2500"/>
              <a:t>The </a:t>
            </a:r>
            <a:r>
              <a:rPr lang="en-GB" sz="2500" dirty="0" err="1">
                <a:solidFill>
                  <a:schemeClr val="accent4"/>
                </a:solidFill>
              </a:rPr>
              <a:t>é</a:t>
            </a:r>
            <a:r>
              <a:rPr lang="en-GB" sz="2500" dirty="0"/>
              <a:t> u</a:t>
            </a:r>
            <a:r>
              <a:rPr lang="en-DE" sz="2500"/>
              <a:t>ltimate </a:t>
            </a:r>
            <a:r>
              <a:rPr lang="en-GB" sz="2500" dirty="0"/>
              <a:t>g</a:t>
            </a:r>
            <a:r>
              <a:rPr lang="en-DE" sz="2500"/>
              <a:t>uide </a:t>
            </a:r>
            <a:r>
              <a:rPr lang="en-GB" sz="2500" dirty="0"/>
              <a:t>t</a:t>
            </a:r>
            <a:r>
              <a:rPr lang="en-DE" sz="2500"/>
              <a:t>o </a:t>
            </a:r>
            <a:r>
              <a:rPr lang="en-GB" sz="2500" dirty="0"/>
              <a:t>d</a:t>
            </a:r>
            <a:r>
              <a:rPr lang="en-DE" sz="2500"/>
              <a:t>igital </a:t>
            </a:r>
            <a:r>
              <a:rPr lang="en-GB" sz="2500" dirty="0"/>
              <a:t>m</a:t>
            </a:r>
            <a:r>
              <a:rPr lang="en-DE" sz="2500"/>
              <a:t>arketing </a:t>
            </a:r>
            <a:r>
              <a:rPr lang="en-GB" sz="2500" dirty="0"/>
              <a:t>t</a:t>
            </a:r>
            <a:r>
              <a:rPr lang="en-DE" sz="2500"/>
              <a:t>raining</a:t>
            </a:r>
            <a:endParaRPr lang="en-DE" sz="2500" dirty="0"/>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27</a:t>
            </a:fld>
            <a:endParaRPr spc="87" dirty="0"/>
          </a:p>
        </p:txBody>
      </p:sp>
      <p:sp>
        <p:nvSpPr>
          <p:cNvPr id="8" name="object 2">
            <a:extLst>
              <a:ext uri="{FF2B5EF4-FFF2-40B4-BE49-F238E27FC236}">
                <a16:creationId xmlns:a16="http://schemas.microsoft.com/office/drawing/2014/main" id="{306D303E-AC9E-820F-B5F7-6B7728D7778F}"/>
              </a:ext>
            </a:extLst>
          </p:cNvPr>
          <p:cNvSpPr txBox="1"/>
          <p:nvPr/>
        </p:nvSpPr>
        <p:spPr>
          <a:xfrm>
            <a:off x="6805230" y="1427494"/>
            <a:ext cx="5283200" cy="4921860"/>
          </a:xfrm>
          <a:prstGeom prst="rect">
            <a:avLst/>
          </a:prstGeom>
        </p:spPr>
        <p:txBody>
          <a:bodyPr vert="horz" wrap="square" lIns="0" tIns="12700" rIns="0" bIns="0" rtlCol="0">
            <a:spAutoFit/>
          </a:bodyPr>
          <a:lstStyle/>
          <a:p>
            <a:pPr marL="16933">
              <a:spcBef>
                <a:spcPts val="133"/>
              </a:spcBef>
            </a:pPr>
            <a:r>
              <a:rPr lang="en-GB" sz="1600" dirty="0">
                <a:solidFill>
                  <a:srgbClr val="5299A5"/>
                </a:solidFill>
                <a:latin typeface="Helvetica Target Internet" panose="020B0403020202020204" pitchFamily="34" charset="0"/>
                <a:cs typeface="Calibri"/>
              </a:rPr>
              <a:t>¥</a:t>
            </a:r>
            <a:r>
              <a:rPr lang="en-GB" sz="1600" dirty="0">
                <a:latin typeface="Helvetica Target Internet" panose="020B0403020202020204" pitchFamily="34" charset="0"/>
                <a:cs typeface="Calibri"/>
              </a:rPr>
              <a:t> The report covers</a:t>
            </a:r>
          </a:p>
          <a:p>
            <a:pPr marL="16933">
              <a:spcBef>
                <a:spcPts val="133"/>
              </a:spcBef>
            </a:pPr>
            <a:endParaRPr lang="en-GB" sz="1600" dirty="0">
              <a:latin typeface="Helvetica Target Internet" panose="020B0403020202020204" pitchFamily="34" charset="0"/>
              <a:cs typeface="Calibri"/>
            </a:endParaRPr>
          </a:p>
          <a:p>
            <a:pPr marL="16933">
              <a:spcBef>
                <a:spcPts val="133"/>
              </a:spcBef>
            </a:pPr>
            <a:r>
              <a:rPr lang="en-GB" sz="1600" dirty="0">
                <a:latin typeface="Helvetica Target Internet" panose="020B0403020202020204" pitchFamily="34" charset="0"/>
                <a:cs typeface="Calibri"/>
              </a:rPr>
              <a:t>The Digital Skills Gap</a:t>
            </a:r>
          </a:p>
          <a:p>
            <a:pPr marL="16933">
              <a:spcBef>
                <a:spcPts val="133"/>
              </a:spcBef>
            </a:pPr>
            <a:r>
              <a:rPr lang="en-GB" sz="1600" dirty="0">
                <a:latin typeface="Helvetica Target Internet" panose="020B0403020202020204" pitchFamily="34" charset="0"/>
                <a:cs typeface="Calibri"/>
              </a:rPr>
              <a:t>Digital Marketing Training and Jobs</a:t>
            </a:r>
          </a:p>
          <a:p>
            <a:pPr marL="16933">
              <a:spcBef>
                <a:spcPts val="133"/>
              </a:spcBef>
            </a:pPr>
            <a:r>
              <a:rPr lang="en-GB" sz="1600" dirty="0">
                <a:latin typeface="Helvetica Target Internet" panose="020B0403020202020204" pitchFamily="34" charset="0"/>
                <a:cs typeface="Calibri"/>
              </a:rPr>
              <a:t>Global Digital Marketing Skills Shortage</a:t>
            </a:r>
          </a:p>
          <a:p>
            <a:pPr marL="16933">
              <a:spcBef>
                <a:spcPts val="133"/>
              </a:spcBef>
            </a:pPr>
            <a:r>
              <a:rPr lang="en-GB" sz="1600" dirty="0">
                <a:latin typeface="Helvetica Target Internet" panose="020B0403020202020204" pitchFamily="34" charset="0"/>
                <a:cs typeface="Calibri"/>
              </a:rPr>
              <a:t>Digital Marketing Training: The Solutions</a:t>
            </a:r>
          </a:p>
          <a:p>
            <a:pPr marL="16933">
              <a:spcBef>
                <a:spcPts val="133"/>
              </a:spcBef>
            </a:pPr>
            <a:r>
              <a:rPr lang="en-GB" sz="1600" dirty="0">
                <a:latin typeface="Helvetica Target Internet" panose="020B0403020202020204" pitchFamily="34" charset="0"/>
                <a:cs typeface="Calibri"/>
              </a:rPr>
              <a:t>Classroom Based Digital Marketing Training</a:t>
            </a:r>
          </a:p>
          <a:p>
            <a:pPr marL="16933">
              <a:spcBef>
                <a:spcPts val="133"/>
              </a:spcBef>
            </a:pPr>
            <a:r>
              <a:rPr lang="en-GB" sz="1600" dirty="0">
                <a:latin typeface="Helvetica Target Internet" panose="020B0403020202020204" pitchFamily="34" charset="0"/>
                <a:cs typeface="Calibri"/>
              </a:rPr>
              <a:t>Digital Marketing Qualifications</a:t>
            </a:r>
          </a:p>
          <a:p>
            <a:pPr marL="16933">
              <a:spcBef>
                <a:spcPts val="133"/>
              </a:spcBef>
            </a:pPr>
            <a:r>
              <a:rPr lang="en-GB" sz="1600" dirty="0">
                <a:latin typeface="Helvetica Target Internet" panose="020B0403020202020204" pitchFamily="34" charset="0"/>
                <a:cs typeface="Calibri"/>
              </a:rPr>
              <a:t>E-Learning/Online Interactive Training</a:t>
            </a:r>
          </a:p>
          <a:p>
            <a:pPr marL="16933">
              <a:spcBef>
                <a:spcPts val="133"/>
              </a:spcBef>
            </a:pPr>
            <a:r>
              <a:rPr lang="en-GB" sz="1600" dirty="0">
                <a:latin typeface="Helvetica Target Internet" panose="020B0403020202020204" pitchFamily="34" charset="0"/>
                <a:cs typeface="Calibri"/>
              </a:rPr>
              <a:t>Webinar/Real-time Online Training</a:t>
            </a:r>
          </a:p>
          <a:p>
            <a:pPr marL="16933">
              <a:spcBef>
                <a:spcPts val="133"/>
              </a:spcBef>
            </a:pPr>
            <a:r>
              <a:rPr lang="en-GB" sz="1600" dirty="0">
                <a:latin typeface="Helvetica Target Internet" panose="020B0403020202020204" pitchFamily="34" charset="0"/>
                <a:cs typeface="Calibri"/>
              </a:rPr>
              <a:t>Workshops/Hackathons</a:t>
            </a:r>
          </a:p>
          <a:p>
            <a:pPr marL="16933">
              <a:spcBef>
                <a:spcPts val="133"/>
              </a:spcBef>
            </a:pPr>
            <a:r>
              <a:rPr lang="en-GB" sz="1600" dirty="0">
                <a:latin typeface="Helvetica Target Internet" panose="020B0403020202020204" pitchFamily="34" charset="0"/>
                <a:cs typeface="Calibri"/>
              </a:rPr>
              <a:t>Conferences</a:t>
            </a:r>
          </a:p>
          <a:p>
            <a:pPr marL="16933">
              <a:spcBef>
                <a:spcPts val="133"/>
              </a:spcBef>
            </a:pPr>
            <a:r>
              <a:rPr lang="en-GB" sz="1600" dirty="0">
                <a:latin typeface="Helvetica Target Internet" panose="020B0403020202020204" pitchFamily="34" charset="0"/>
                <a:cs typeface="Calibri"/>
              </a:rPr>
              <a:t>Seminars</a:t>
            </a:r>
          </a:p>
          <a:p>
            <a:pPr marL="16933">
              <a:spcBef>
                <a:spcPts val="133"/>
              </a:spcBef>
            </a:pPr>
            <a:r>
              <a:rPr lang="en-GB" sz="1600" dirty="0">
                <a:latin typeface="Helvetica Target Internet" panose="020B0403020202020204" pitchFamily="34" charset="0"/>
                <a:cs typeface="Calibri"/>
              </a:rPr>
              <a:t>Informal Learning</a:t>
            </a:r>
          </a:p>
          <a:p>
            <a:pPr marL="16933">
              <a:spcBef>
                <a:spcPts val="133"/>
              </a:spcBef>
            </a:pPr>
            <a:r>
              <a:rPr lang="en-GB" sz="1600" dirty="0">
                <a:latin typeface="Helvetica Target Internet" panose="020B0403020202020204" pitchFamily="34" charset="0"/>
                <a:cs typeface="Calibri"/>
              </a:rPr>
              <a:t>Blended Learning – Brining it all Together</a:t>
            </a: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a:p>
            <a:pPr marL="16933">
              <a:spcBef>
                <a:spcPts val="133"/>
              </a:spcBef>
            </a:pPr>
            <a:endParaRPr lang="en-GB" sz="1600" dirty="0">
              <a:latin typeface="Helvetica Target Internet" panose="020B0403020202020204" pitchFamily="34" charset="0"/>
              <a:cs typeface="Calibri"/>
            </a:endParaRPr>
          </a:p>
        </p:txBody>
      </p:sp>
      <p:sp>
        <p:nvSpPr>
          <p:cNvPr id="3" name="Rounded Rectangle 2">
            <a:extLst>
              <a:ext uri="{FF2B5EF4-FFF2-40B4-BE49-F238E27FC236}">
                <a16:creationId xmlns:a16="http://schemas.microsoft.com/office/drawing/2014/main" id="{00929A37-6FAD-27E7-1E85-86561688CDCE}"/>
              </a:ext>
            </a:extLst>
          </p:cNvPr>
          <p:cNvSpPr/>
          <p:nvPr/>
        </p:nvSpPr>
        <p:spPr>
          <a:xfrm>
            <a:off x="1874062" y="2523047"/>
            <a:ext cx="2664000" cy="324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Target Internet" panose="020B0403020202020204" pitchFamily="34" charset="0"/>
              </a:rPr>
              <a:t>Download the report</a:t>
            </a:r>
          </a:p>
        </p:txBody>
      </p:sp>
    </p:spTree>
    <p:extLst>
      <p:ext uri="{BB962C8B-B14F-4D97-AF65-F5344CB8AC3E}">
        <p14:creationId xmlns:p14="http://schemas.microsoft.com/office/powerpoint/2010/main" val="406691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623888" y="575186"/>
            <a:ext cx="7548134" cy="761812"/>
          </a:xfrm>
        </p:spPr>
        <p:txBody>
          <a:bodyPr wrap="square" lIns="0" tIns="0" rIns="0" bIns="0">
            <a:spAutoFit/>
          </a:bodyPr>
          <a:lstStyle/>
          <a:p>
            <a:pPr>
              <a:lnSpc>
                <a:spcPct val="125000"/>
              </a:lnSpc>
              <a:spcBef>
                <a:spcPts val="0"/>
              </a:spcBef>
            </a:pPr>
            <a:r>
              <a:rPr lang="en-GB" sz="2500" dirty="0" err="1">
                <a:solidFill>
                  <a:schemeClr val="accent4"/>
                </a:solidFill>
              </a:rPr>
              <a:t>ø</a:t>
            </a:r>
            <a:r>
              <a:rPr lang="en-GB" sz="2500" dirty="0"/>
              <a:t> </a:t>
            </a:r>
            <a:r>
              <a:rPr lang="en-DE" sz="2500"/>
              <a:t>Digital Capability Tool</a:t>
            </a:r>
            <a:br>
              <a:rPr lang="en-GB" sz="2667" dirty="0"/>
            </a:br>
            <a:endParaRPr lang="en-DE" sz="1600" dirty="0"/>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3</a:t>
            </a:fld>
            <a:endParaRPr spc="87" dirty="0"/>
          </a:p>
        </p:txBody>
      </p:sp>
      <p:pic>
        <p:nvPicPr>
          <p:cNvPr id="8" name="Picture 7">
            <a:extLst>
              <a:ext uri="{FF2B5EF4-FFF2-40B4-BE49-F238E27FC236}">
                <a16:creationId xmlns:a16="http://schemas.microsoft.com/office/drawing/2014/main" id="{5FE6FC08-2B94-20FA-695C-25D9E49DEF37}"/>
              </a:ext>
            </a:extLst>
          </p:cNvPr>
          <p:cNvPicPr>
            <a:picLocks noChangeAspect="1"/>
          </p:cNvPicPr>
          <p:nvPr/>
        </p:nvPicPr>
        <p:blipFill>
          <a:blip r:embed="rId2"/>
          <a:stretch>
            <a:fillRect/>
          </a:stretch>
        </p:blipFill>
        <p:spPr>
          <a:xfrm>
            <a:off x="8611973" y="1027113"/>
            <a:ext cx="2679375" cy="4548103"/>
          </a:xfrm>
          <a:prstGeom prst="rect">
            <a:avLst/>
          </a:prstGeom>
        </p:spPr>
      </p:pic>
      <p:sp>
        <p:nvSpPr>
          <p:cNvPr id="2" name="Title 6">
            <a:extLst>
              <a:ext uri="{FF2B5EF4-FFF2-40B4-BE49-F238E27FC236}">
                <a16:creationId xmlns:a16="http://schemas.microsoft.com/office/drawing/2014/main" id="{9FF28826-E809-52C0-318E-E850232CF7B2}"/>
              </a:ext>
            </a:extLst>
          </p:cNvPr>
          <p:cNvSpPr txBox="1">
            <a:spLocks/>
          </p:cNvSpPr>
          <p:nvPr/>
        </p:nvSpPr>
        <p:spPr>
          <a:xfrm>
            <a:off x="626042" y="956092"/>
            <a:ext cx="7548134" cy="54660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500" kern="1200">
                <a:solidFill>
                  <a:schemeClr val="tx1"/>
                </a:solidFill>
                <a:latin typeface="Helvetica Target Internet" panose="020B0403020202020204" pitchFamily="34" charset="0"/>
                <a:ea typeface="+mj-ea"/>
                <a:cs typeface="+mj-cs"/>
              </a:defRPr>
            </a:lvl1pPr>
          </a:lstStyle>
          <a:p>
            <a:pPr>
              <a:lnSpc>
                <a:spcPct val="125000"/>
              </a:lnSpc>
              <a:spcBef>
                <a:spcPts val="0"/>
              </a:spcBef>
            </a:pPr>
            <a:r>
              <a:rPr lang="en-GB" sz="1600" dirty="0">
                <a:cs typeface="Calibri"/>
              </a:rPr>
              <a:t>The Target Internet Digital Capability Tool is designed to help you assess and analyse the ten core areas of digital capability within your organisation that lead to digital success.</a:t>
            </a:r>
            <a:br>
              <a:rPr lang="en-GB" sz="1600" dirty="0">
                <a:cs typeface="Calibri"/>
              </a:rPr>
            </a:br>
            <a:br>
              <a:rPr lang="en-GB" sz="1600" dirty="0">
                <a:cs typeface="Calibri"/>
              </a:rPr>
            </a:br>
            <a:r>
              <a:rPr lang="en-GB" sz="1600" dirty="0">
                <a:cs typeface="Calibri"/>
              </a:rPr>
              <a:t>The tool looks at what digital capability is and how it connects to digital transformation. It will then go through and look at a model that explores the ten key areas of digital capability, and in each of these sections you’ll be able to score your own organisation.</a:t>
            </a:r>
            <a:br>
              <a:rPr lang="en-GB" sz="1600" dirty="0">
                <a:cs typeface="Calibri"/>
              </a:rPr>
            </a:br>
            <a:br>
              <a:rPr lang="en-GB" sz="1600" dirty="0">
                <a:cs typeface="Calibri"/>
              </a:rPr>
            </a:br>
            <a:r>
              <a:rPr lang="en-GB" sz="1600" dirty="0">
                <a:cs typeface="Calibri"/>
              </a:rPr>
              <a:t>At the end, you’ll receive a benchmark analysis and see where your organisation scores against others.</a:t>
            </a:r>
            <a:br>
              <a:rPr lang="en-GB" sz="1600" dirty="0">
                <a:cs typeface="Calibri"/>
              </a:rPr>
            </a:br>
            <a:br>
              <a:rPr lang="en-GB" sz="1600" dirty="0">
                <a:cs typeface="Calibri"/>
              </a:rPr>
            </a:br>
            <a:r>
              <a:rPr lang="en-GB" sz="1600" dirty="0">
                <a:cs typeface="Calibri"/>
              </a:rPr>
              <a:t>To access the Digital Capability Tool and many other useful resources for free, visit </a:t>
            </a:r>
            <a:r>
              <a:rPr lang="en-GB" sz="1600" dirty="0">
                <a:cs typeface="Calibri"/>
                <a:hlinkClick r:id="rId3">
                  <a:extLst>
                    <a:ext uri="{A12FA001-AC4F-418D-AE19-62706E023703}">
                      <ahyp:hlinkClr xmlns:ahyp="http://schemas.microsoft.com/office/drawing/2018/hyperlinkcolor" val="tx"/>
                    </a:ext>
                  </a:extLst>
                </a:hlinkClick>
              </a:rPr>
              <a:t>targetinternet.com</a:t>
            </a:r>
            <a:br>
              <a:rPr lang="en-GB" sz="1600" dirty="0">
                <a:cs typeface="Calibri"/>
              </a:rPr>
            </a:br>
            <a:endParaRPr lang="en-DE" sz="1600" dirty="0"/>
          </a:p>
        </p:txBody>
      </p:sp>
    </p:spTree>
    <p:extLst>
      <p:ext uri="{BB962C8B-B14F-4D97-AF65-F5344CB8AC3E}">
        <p14:creationId xmlns:p14="http://schemas.microsoft.com/office/powerpoint/2010/main" val="44181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404F54A9-4A9B-B29E-3798-846FD67BA3EB}"/>
              </a:ext>
            </a:extLst>
          </p:cNvPr>
          <p:cNvPicPr>
            <a:picLocks noChangeAspect="1"/>
          </p:cNvPicPr>
          <p:nvPr/>
        </p:nvPicPr>
        <p:blipFill>
          <a:blip r:embed="rId2"/>
          <a:stretch>
            <a:fillRect/>
          </a:stretch>
        </p:blipFill>
        <p:spPr>
          <a:xfrm>
            <a:off x="375315" y="4852987"/>
            <a:ext cx="2005013" cy="2005013"/>
          </a:xfrm>
          <a:prstGeom prst="rect">
            <a:avLst/>
          </a:prstGeom>
        </p:spPr>
      </p:pic>
      <p:pic>
        <p:nvPicPr>
          <p:cNvPr id="9" name="Graphic 8">
            <a:extLst>
              <a:ext uri="{FF2B5EF4-FFF2-40B4-BE49-F238E27FC236}">
                <a16:creationId xmlns:a16="http://schemas.microsoft.com/office/drawing/2014/main" id="{F415C153-B391-1798-9027-F9BF86499A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28505">
            <a:off x="9608336" y="4825683"/>
            <a:ext cx="2005013" cy="1989100"/>
          </a:xfrm>
          <a:prstGeom prst="rect">
            <a:avLst/>
          </a:prstGeom>
        </p:spPr>
      </p:pic>
      <p:pic>
        <p:nvPicPr>
          <p:cNvPr id="7" name="Graphic 6">
            <a:extLst>
              <a:ext uri="{FF2B5EF4-FFF2-40B4-BE49-F238E27FC236}">
                <a16:creationId xmlns:a16="http://schemas.microsoft.com/office/drawing/2014/main" id="{74D8FF81-1A47-9086-35BB-448725812D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77451">
            <a:off x="4886138" y="5282273"/>
            <a:ext cx="1989100" cy="1989100"/>
          </a:xfrm>
          <a:prstGeom prst="rect">
            <a:avLst/>
          </a:prstGeom>
        </p:spPr>
      </p:pic>
      <p:sp>
        <p:nvSpPr>
          <p:cNvPr id="11" name="object 2">
            <a:extLst>
              <a:ext uri="{FF2B5EF4-FFF2-40B4-BE49-F238E27FC236}">
                <a16:creationId xmlns:a16="http://schemas.microsoft.com/office/drawing/2014/main" id="{A97782AA-1FEB-D1F7-340B-C01FD63611FB}"/>
              </a:ext>
            </a:extLst>
          </p:cNvPr>
          <p:cNvSpPr txBox="1"/>
          <p:nvPr/>
        </p:nvSpPr>
        <p:spPr>
          <a:xfrm>
            <a:off x="9233043" y="2664695"/>
            <a:ext cx="988732" cy="696409"/>
          </a:xfrm>
          <a:prstGeom prst="rect">
            <a:avLst/>
          </a:prstGeom>
        </p:spPr>
        <p:txBody>
          <a:bodyPr vert="horz" wrap="none" lIns="0" tIns="0" rIns="0" bIns="0" rtlCol="0">
            <a:spAutoFit/>
          </a:bodyPr>
          <a:lstStyle/>
          <a:p>
            <a:pPr marL="16933" marR="25399">
              <a:lnSpc>
                <a:spcPct val="150000"/>
              </a:lnSpc>
            </a:pPr>
            <a:r>
              <a:rPr lang="en-GB" sz="1600" dirty="0">
                <a:latin typeface="Helvetica Target Internet" panose="020B0403020202020204" pitchFamily="34" charset="0"/>
                <a:cs typeface="Arial" panose="020B0604020202020204" pitchFamily="34" charset="0"/>
              </a:rPr>
              <a:t>Financial</a:t>
            </a:r>
          </a:p>
          <a:p>
            <a:pPr marL="16933" marR="25399">
              <a:lnSpc>
                <a:spcPct val="150000"/>
              </a:lnSpc>
            </a:pPr>
            <a:r>
              <a:rPr lang="en-GB" sz="1600" dirty="0">
                <a:latin typeface="Helvetica Target Internet" panose="020B0403020202020204" pitchFamily="34" charset="0"/>
                <a:cs typeface="Arial" panose="020B0604020202020204" pitchFamily="34" charset="0"/>
              </a:rPr>
              <a:t>Innovation</a:t>
            </a:r>
          </a:p>
        </p:txBody>
      </p:sp>
      <p:sp>
        <p:nvSpPr>
          <p:cNvPr id="10" name="object 2">
            <a:extLst>
              <a:ext uri="{FF2B5EF4-FFF2-40B4-BE49-F238E27FC236}">
                <a16:creationId xmlns:a16="http://schemas.microsoft.com/office/drawing/2014/main" id="{F4FB0F7D-5117-B95F-FCF8-580E99EA3E33}"/>
              </a:ext>
            </a:extLst>
          </p:cNvPr>
          <p:cNvSpPr txBox="1"/>
          <p:nvPr/>
        </p:nvSpPr>
        <p:spPr>
          <a:xfrm>
            <a:off x="5407298" y="2593516"/>
            <a:ext cx="1298112" cy="1804405"/>
          </a:xfrm>
          <a:prstGeom prst="rect">
            <a:avLst/>
          </a:prstGeom>
        </p:spPr>
        <p:txBody>
          <a:bodyPr vert="horz" wrap="none" lIns="0" tIns="0" rIns="0" bIns="0" rtlCol="0">
            <a:spAutoFit/>
          </a:bodyPr>
          <a:lstStyle/>
          <a:p>
            <a:pPr marL="16933" marR="25399">
              <a:lnSpc>
                <a:spcPct val="150000"/>
              </a:lnSpc>
            </a:pPr>
            <a:r>
              <a:rPr lang="en-GB" sz="1600" dirty="0">
                <a:latin typeface="Helvetica Target Internet" panose="020B0403020202020204" pitchFamily="34" charset="0"/>
                <a:cs typeface="Arial" panose="020B0604020202020204" pitchFamily="34" charset="0"/>
              </a:rPr>
              <a:t>Strategy</a:t>
            </a:r>
          </a:p>
          <a:p>
            <a:pPr marL="16933" marR="25399">
              <a:lnSpc>
                <a:spcPct val="150000"/>
              </a:lnSpc>
            </a:pPr>
            <a:r>
              <a:rPr lang="en-GB" sz="1600" dirty="0">
                <a:latin typeface="Helvetica Target Internet" panose="020B0403020202020204" pitchFamily="34" charset="0"/>
                <a:cs typeface="Arial" panose="020B0604020202020204" pitchFamily="34" charset="0"/>
              </a:rPr>
              <a:t>Governance</a:t>
            </a:r>
          </a:p>
          <a:p>
            <a:pPr marL="16933" marR="25399">
              <a:lnSpc>
                <a:spcPct val="150000"/>
              </a:lnSpc>
            </a:pPr>
            <a:r>
              <a:rPr lang="en-GB" sz="1600" dirty="0">
                <a:latin typeface="Helvetica Target Internet" panose="020B0403020202020204" pitchFamily="34" charset="0"/>
                <a:cs typeface="Arial" panose="020B0604020202020204" pitchFamily="34" charset="0"/>
              </a:rPr>
              <a:t>Infrastructure</a:t>
            </a:r>
          </a:p>
          <a:p>
            <a:pPr marL="16933" marR="25399">
              <a:lnSpc>
                <a:spcPct val="150000"/>
              </a:lnSpc>
            </a:pPr>
            <a:r>
              <a:rPr lang="en-GB" sz="1600" dirty="0">
                <a:latin typeface="Helvetica Target Internet" panose="020B0403020202020204" pitchFamily="34" charset="0"/>
                <a:cs typeface="Arial" panose="020B0604020202020204" pitchFamily="34" charset="0"/>
              </a:rPr>
              <a:t>Measurement</a:t>
            </a:r>
          </a:p>
          <a:p>
            <a:pPr marL="16933" marR="25399">
              <a:lnSpc>
                <a:spcPct val="150000"/>
              </a:lnSpc>
            </a:pPr>
            <a:endParaRPr lang="en-GB" sz="1600" dirty="0">
              <a:latin typeface="Helvetica Target Internet" panose="020B0403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62877A9-0542-B8DC-1E98-3D52A20A67BE}"/>
              </a:ext>
            </a:extLst>
          </p:cNvPr>
          <p:cNvSpPr/>
          <p:nvPr/>
        </p:nvSpPr>
        <p:spPr>
          <a:xfrm>
            <a:off x="4489777" y="1855981"/>
            <a:ext cx="3240000" cy="4130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BF42410-0DAE-41D0-DE2B-5F391CA4FFA6}"/>
              </a:ext>
            </a:extLst>
          </p:cNvPr>
          <p:cNvSpPr/>
          <p:nvPr/>
        </p:nvSpPr>
        <p:spPr>
          <a:xfrm>
            <a:off x="652690" y="1855982"/>
            <a:ext cx="3240000" cy="4130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Manage</a:t>
            </a:r>
          </a:p>
        </p:txBody>
      </p:sp>
      <p:sp>
        <p:nvSpPr>
          <p:cNvPr id="6" name="Rectangle 5">
            <a:extLst>
              <a:ext uri="{FF2B5EF4-FFF2-40B4-BE49-F238E27FC236}">
                <a16:creationId xmlns:a16="http://schemas.microsoft.com/office/drawing/2014/main" id="{FD9C9E22-E681-B897-B387-3E4096F3F800}"/>
              </a:ext>
            </a:extLst>
          </p:cNvPr>
          <p:cNvSpPr/>
          <p:nvPr/>
        </p:nvSpPr>
        <p:spPr>
          <a:xfrm>
            <a:off x="8326865" y="1855981"/>
            <a:ext cx="3240000" cy="4130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Manage</a:t>
            </a:r>
          </a:p>
        </p:txBody>
      </p:sp>
      <p:sp>
        <p:nvSpPr>
          <p:cNvPr id="16" name="Rectangle 15">
            <a:extLst>
              <a:ext uri="{FF2B5EF4-FFF2-40B4-BE49-F238E27FC236}">
                <a16:creationId xmlns:a16="http://schemas.microsoft.com/office/drawing/2014/main" id="{B965DC20-84C8-30EA-545A-785434C1A505}"/>
              </a:ext>
            </a:extLst>
          </p:cNvPr>
          <p:cNvSpPr/>
          <p:nvPr/>
        </p:nvSpPr>
        <p:spPr>
          <a:xfrm>
            <a:off x="-284722" y="1844675"/>
            <a:ext cx="934451" cy="5345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B96351-22A7-0B38-C444-1FB3D8D61181}"/>
              </a:ext>
            </a:extLst>
          </p:cNvPr>
          <p:cNvSpPr/>
          <p:nvPr/>
        </p:nvSpPr>
        <p:spPr>
          <a:xfrm>
            <a:off x="11578893" y="1699425"/>
            <a:ext cx="914275" cy="5345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AA4B8E0-423C-2ABB-36C5-6CF3858DB91B}"/>
              </a:ext>
            </a:extLst>
          </p:cNvPr>
          <p:cNvSpPr/>
          <p:nvPr/>
        </p:nvSpPr>
        <p:spPr>
          <a:xfrm rot="16200000">
            <a:off x="5080469" y="-130374"/>
            <a:ext cx="1600436" cy="13858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552AA34-32BA-50C5-9901-9ED296031849}"/>
              </a:ext>
            </a:extLst>
          </p:cNvPr>
          <p:cNvSpPr/>
          <p:nvPr/>
        </p:nvSpPr>
        <p:spPr>
          <a:xfrm>
            <a:off x="1384756" y="1672232"/>
            <a:ext cx="1800000" cy="324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latin typeface="Helvetica Target Internet" panose="020B0403020202020204" pitchFamily="34" charset="0"/>
              </a:rPr>
              <a:t>ü</a:t>
            </a:r>
            <a:r>
              <a:rPr lang="en-US" sz="1400">
                <a:latin typeface="Helvetica Target Internet" panose="020B0403020202020204" pitchFamily="34" charset="0"/>
              </a:rPr>
              <a:t> Essentials</a:t>
            </a:r>
          </a:p>
        </p:txBody>
      </p:sp>
      <p:sp>
        <p:nvSpPr>
          <p:cNvPr id="21" name="Rounded Rectangle 20">
            <a:extLst>
              <a:ext uri="{FF2B5EF4-FFF2-40B4-BE49-F238E27FC236}">
                <a16:creationId xmlns:a16="http://schemas.microsoft.com/office/drawing/2014/main" id="{0ED2421F-C345-ECED-F2D8-DEE356C397D8}"/>
              </a:ext>
            </a:extLst>
          </p:cNvPr>
          <p:cNvSpPr/>
          <p:nvPr/>
        </p:nvSpPr>
        <p:spPr>
          <a:xfrm>
            <a:off x="9014800" y="1672232"/>
            <a:ext cx="1836000" cy="324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latin typeface="Helvetica Target Internet" panose="020B0403020202020204" pitchFamily="34" charset="0"/>
              </a:rPr>
              <a:t>é</a:t>
            </a:r>
            <a:r>
              <a:rPr lang="en-US" sz="1400">
                <a:latin typeface="Helvetica Target Internet" panose="020B0403020202020204" pitchFamily="34" charset="0"/>
              </a:rPr>
              <a:t> Performance</a:t>
            </a:r>
          </a:p>
        </p:txBody>
      </p:sp>
      <p:sp>
        <p:nvSpPr>
          <p:cNvPr id="22" name="TextBox 21">
            <a:extLst>
              <a:ext uri="{FF2B5EF4-FFF2-40B4-BE49-F238E27FC236}">
                <a16:creationId xmlns:a16="http://schemas.microsoft.com/office/drawing/2014/main" id="{6FF19702-7795-1A1A-E13D-E3B5FEF1B860}"/>
              </a:ext>
            </a:extLst>
          </p:cNvPr>
          <p:cNvSpPr txBox="1"/>
          <p:nvPr/>
        </p:nvSpPr>
        <p:spPr>
          <a:xfrm>
            <a:off x="1555907" y="2567951"/>
            <a:ext cx="1673535" cy="1804405"/>
          </a:xfrm>
          <a:prstGeom prst="rect">
            <a:avLst/>
          </a:prstGeom>
          <a:noFill/>
        </p:spPr>
        <p:txBody>
          <a:bodyPr wrap="square" lIns="0" tIns="0" rIns="0" bIns="0" rtlCol="0">
            <a:spAutoFit/>
          </a:bodyPr>
          <a:lstStyle/>
          <a:p>
            <a:pPr>
              <a:lnSpc>
                <a:spcPct val="150000"/>
              </a:lnSpc>
            </a:pPr>
            <a:r>
              <a:rPr lang="en-US" sz="1600" dirty="0">
                <a:latin typeface="Helvetica Target Internet" panose="020B0403020202020204" pitchFamily="34" charset="0"/>
              </a:rPr>
              <a:t>Leadership Buy-in</a:t>
            </a:r>
          </a:p>
          <a:p>
            <a:pPr>
              <a:lnSpc>
                <a:spcPct val="150000"/>
              </a:lnSpc>
            </a:pPr>
            <a:r>
              <a:rPr lang="en-US" sz="1600" dirty="0">
                <a:latin typeface="Helvetica Target Internet" panose="020B0403020202020204" pitchFamily="34" charset="0"/>
              </a:rPr>
              <a:t>Team Ability</a:t>
            </a:r>
          </a:p>
          <a:p>
            <a:pPr>
              <a:lnSpc>
                <a:spcPct val="150000"/>
              </a:lnSpc>
            </a:pPr>
            <a:r>
              <a:rPr lang="en-US" sz="1600" dirty="0">
                <a:latin typeface="Helvetica Target Internet" panose="020B0403020202020204" pitchFamily="34" charset="0"/>
              </a:rPr>
              <a:t>Market Readiness</a:t>
            </a:r>
          </a:p>
          <a:p>
            <a:pPr>
              <a:lnSpc>
                <a:spcPct val="150000"/>
              </a:lnSpc>
            </a:pPr>
            <a:r>
              <a:rPr lang="en-US" sz="1600" dirty="0">
                <a:latin typeface="Helvetica Target Internet" panose="020B0403020202020204" pitchFamily="34" charset="0"/>
              </a:rPr>
              <a:t>Resources</a:t>
            </a:r>
          </a:p>
          <a:p>
            <a:pPr>
              <a:lnSpc>
                <a:spcPct val="150000"/>
              </a:lnSpc>
            </a:pPr>
            <a:endParaRPr lang="en-US" sz="1600" dirty="0">
              <a:latin typeface="Helvetica Target Internet" panose="020B0403020202020204" pitchFamily="34" charset="0"/>
            </a:endParaRPr>
          </a:p>
        </p:txBody>
      </p:sp>
      <p:sp>
        <p:nvSpPr>
          <p:cNvPr id="23" name="Rounded Rectangle 22">
            <a:extLst>
              <a:ext uri="{FF2B5EF4-FFF2-40B4-BE49-F238E27FC236}">
                <a16:creationId xmlns:a16="http://schemas.microsoft.com/office/drawing/2014/main" id="{2FBAA70F-5884-9C49-A69F-7840488EF0D4}"/>
              </a:ext>
            </a:extLst>
          </p:cNvPr>
          <p:cNvSpPr/>
          <p:nvPr/>
        </p:nvSpPr>
        <p:spPr>
          <a:xfrm>
            <a:off x="5206870" y="1672232"/>
            <a:ext cx="1800000" cy="324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Helvetica Target Internet" panose="020B0403020202020204" pitchFamily="34" charset="0"/>
              </a:rPr>
              <a:t>¥ Readiness</a:t>
            </a:r>
          </a:p>
        </p:txBody>
      </p:sp>
      <p:sp>
        <p:nvSpPr>
          <p:cNvPr id="25" name="TextBox 24">
            <a:extLst>
              <a:ext uri="{FF2B5EF4-FFF2-40B4-BE49-F238E27FC236}">
                <a16:creationId xmlns:a16="http://schemas.microsoft.com/office/drawing/2014/main" id="{7018A755-15D6-25EF-83F6-54CF5868D6BD}"/>
              </a:ext>
            </a:extLst>
          </p:cNvPr>
          <p:cNvSpPr txBox="1"/>
          <p:nvPr/>
        </p:nvSpPr>
        <p:spPr>
          <a:xfrm>
            <a:off x="533691" y="654743"/>
            <a:ext cx="2940228" cy="477054"/>
          </a:xfrm>
          <a:prstGeom prst="rect">
            <a:avLst/>
          </a:prstGeom>
          <a:noFill/>
        </p:spPr>
        <p:txBody>
          <a:bodyPr wrap="none" rtlCol="0">
            <a:spAutoFit/>
          </a:bodyPr>
          <a:lstStyle/>
          <a:p>
            <a:r>
              <a:rPr lang="en-US" sz="2500" dirty="0" err="1">
                <a:latin typeface="Helvetica Target Internet" panose="020B0403020202020204" pitchFamily="34" charset="0"/>
              </a:rPr>
              <a:t>ü</a:t>
            </a:r>
            <a:r>
              <a:rPr lang="en-US" sz="2500" dirty="0">
                <a:latin typeface="Helvetica Target Internet" panose="020B0403020202020204" pitchFamily="34" charset="0"/>
              </a:rPr>
              <a:t> Digital Capability</a:t>
            </a:r>
          </a:p>
        </p:txBody>
      </p:sp>
    </p:spTree>
    <p:extLst>
      <p:ext uri="{BB962C8B-B14F-4D97-AF65-F5344CB8AC3E}">
        <p14:creationId xmlns:p14="http://schemas.microsoft.com/office/powerpoint/2010/main" val="326439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3888" y="1428327"/>
            <a:ext cx="8493986" cy="4288353"/>
          </a:xfrm>
          <a:prstGeom prst="rect">
            <a:avLst/>
          </a:prstGeom>
        </p:spPr>
        <p:txBody>
          <a:bodyPr vert="horz" wrap="square" lIns="0" tIns="12700" rIns="0" bIns="0" rtlCol="0">
            <a:spAutoFit/>
          </a:bodyPr>
          <a:lstStyle/>
          <a:p>
            <a:pPr marL="16933">
              <a:spcBef>
                <a:spcPts val="133"/>
              </a:spcBef>
            </a:pPr>
            <a:r>
              <a:rPr lang="en-GB" sz="1600" dirty="0">
                <a:solidFill>
                  <a:schemeClr val="bg1"/>
                </a:solidFill>
                <a:latin typeface="Helvetica Target Internet" panose="020B0403020202020204" pitchFamily="34" charset="0"/>
                <a:cs typeface="Calibri"/>
              </a:rPr>
              <a:t>This is a Digital Capability model, initially developed as part of the Digital Transformation framework for the award winning book Building Digital Culture, and as used by Imperial College Business School for their MBA, MSc and executive education programmes.</a:t>
            </a:r>
          </a:p>
          <a:p>
            <a:pPr marL="16933">
              <a:spcBef>
                <a:spcPts val="133"/>
              </a:spcBef>
            </a:pPr>
            <a:endParaRPr lang="en-GB" sz="1600" dirty="0">
              <a:solidFill>
                <a:schemeClr val="bg1"/>
              </a:solidFill>
              <a:latin typeface="Helvetica Target Internet" panose="020B0403020202020204" pitchFamily="34" charset="0"/>
              <a:cs typeface="Calibri"/>
            </a:endParaRPr>
          </a:p>
          <a:p>
            <a:pPr marL="16933">
              <a:spcBef>
                <a:spcPts val="133"/>
              </a:spcBef>
            </a:pPr>
            <a:r>
              <a:rPr lang="en-GB" sz="1600" dirty="0">
                <a:solidFill>
                  <a:schemeClr val="bg1"/>
                </a:solidFill>
                <a:latin typeface="Helvetica Target Internet" panose="020B0403020202020204" pitchFamily="34" charset="0"/>
                <a:cs typeface="Calibri"/>
              </a:rPr>
              <a:t>The model is based on research into what makes an organisation succeed or fail in their digital transformation efforts.</a:t>
            </a:r>
          </a:p>
          <a:p>
            <a:pPr marL="16933">
              <a:spcBef>
                <a:spcPts val="133"/>
              </a:spcBef>
            </a:pPr>
            <a:endParaRPr lang="en-GB" sz="1600" dirty="0">
              <a:solidFill>
                <a:schemeClr val="bg1"/>
              </a:solidFill>
              <a:latin typeface="Helvetica Target Internet" panose="020B0403020202020204" pitchFamily="34" charset="0"/>
              <a:cs typeface="Calibri"/>
            </a:endParaRPr>
          </a:p>
          <a:p>
            <a:pPr marL="16933">
              <a:spcBef>
                <a:spcPts val="133"/>
              </a:spcBef>
            </a:pPr>
            <a:r>
              <a:rPr lang="en-GB" sz="1600" dirty="0">
                <a:solidFill>
                  <a:schemeClr val="bg1"/>
                </a:solidFill>
                <a:latin typeface="Helvetica Target Internet" panose="020B0403020202020204" pitchFamily="34" charset="0"/>
                <a:cs typeface="Calibri"/>
              </a:rPr>
              <a:t>We have expanded this model to show what Digital Marketing Capabilities are required to be able to apply a best practice approach to your digital marketing activity. You can use this to benchmark your current situation and analyse what areas need improvement.</a:t>
            </a:r>
          </a:p>
          <a:p>
            <a:pPr marL="16933">
              <a:spcBef>
                <a:spcPts val="133"/>
              </a:spcBef>
            </a:pPr>
            <a:endParaRPr lang="en-GB" sz="1600" dirty="0">
              <a:solidFill>
                <a:schemeClr val="bg1"/>
              </a:solidFill>
              <a:latin typeface="Helvetica Target Internet" panose="020B0403020202020204" pitchFamily="34" charset="0"/>
              <a:cs typeface="Calibri"/>
            </a:endParaRPr>
          </a:p>
          <a:p>
            <a:pPr marL="16933">
              <a:spcBef>
                <a:spcPts val="133"/>
              </a:spcBef>
            </a:pPr>
            <a:r>
              <a:rPr lang="en-GB" sz="1600" dirty="0">
                <a:solidFill>
                  <a:schemeClr val="bg1"/>
                </a:solidFill>
                <a:latin typeface="Helvetica Target Internet" panose="020B0403020202020204" pitchFamily="34" charset="0"/>
                <a:cs typeface="Calibri"/>
              </a:rPr>
              <a:t>The difference between Digital Capability and Digital Marketing Tactical Capability, is that Digital Capability looks more broadly at complete organisational capability and may include issues like HR, Finance etc. as well as organisational culture, integration and process. Digital Marketing Capability looks specifically at what is needed in each of these areas to be able to implement best practice digital marketing activity.</a:t>
            </a:r>
          </a:p>
          <a:p>
            <a:pPr marL="16933">
              <a:spcBef>
                <a:spcPts val="133"/>
              </a:spcBef>
            </a:pPr>
            <a:endParaRPr lang="en-GB" sz="1600" dirty="0">
              <a:solidFill>
                <a:schemeClr val="bg1"/>
              </a:solidFill>
              <a:latin typeface="Helvetica Target Internet" panose="020B0403020202020204" pitchFamily="34" charset="0"/>
              <a:cs typeface="Calibri"/>
            </a:endParaRPr>
          </a:p>
        </p:txBody>
      </p:sp>
      <p:sp>
        <p:nvSpPr>
          <p:cNvPr id="5" name="object 5"/>
          <p:cNvSpPr txBox="1">
            <a:spLocks noGrp="1"/>
          </p:cNvSpPr>
          <p:nvPr>
            <p:ph type="sldNum" sz="quarter" idx="4"/>
          </p:nvPr>
        </p:nvSpPr>
        <p:spPr>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5</a:t>
            </a:fld>
            <a:endParaRPr spc="87" dirty="0"/>
          </a:p>
        </p:txBody>
      </p:sp>
      <p:sp>
        <p:nvSpPr>
          <p:cNvPr id="3" name="Title 6">
            <a:extLst>
              <a:ext uri="{FF2B5EF4-FFF2-40B4-BE49-F238E27FC236}">
                <a16:creationId xmlns:a16="http://schemas.microsoft.com/office/drawing/2014/main" id="{4D0F92D0-BBE4-C12B-92F2-BD59E2F7D145}"/>
              </a:ext>
            </a:extLst>
          </p:cNvPr>
          <p:cNvSpPr txBox="1">
            <a:spLocks/>
          </p:cNvSpPr>
          <p:nvPr/>
        </p:nvSpPr>
        <p:spPr>
          <a:xfrm>
            <a:off x="540721" y="634905"/>
            <a:ext cx="9532938" cy="409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kern="1200">
                <a:solidFill>
                  <a:schemeClr val="tx1"/>
                </a:solidFill>
                <a:latin typeface="Helvetica Target Internet" panose="020B0403020202020204" pitchFamily="34" charset="0"/>
                <a:ea typeface="+mj-ea"/>
                <a:cs typeface="+mj-cs"/>
              </a:defRPr>
            </a:lvl1pPr>
          </a:lstStyle>
          <a:p>
            <a:r>
              <a:rPr lang="en-GB" sz="2500" dirty="0" err="1">
                <a:solidFill>
                  <a:schemeClr val="accent3"/>
                </a:solidFill>
              </a:rPr>
              <a:t>î</a:t>
            </a:r>
            <a:r>
              <a:rPr lang="en-GB" sz="2500" dirty="0"/>
              <a:t> </a:t>
            </a:r>
            <a:r>
              <a:rPr lang="en-DE" sz="2500">
                <a:solidFill>
                  <a:schemeClr val="bg1"/>
                </a:solidFill>
              </a:rPr>
              <a:t>Digital </a:t>
            </a:r>
            <a:r>
              <a:rPr lang="en-GB" sz="2500" dirty="0">
                <a:solidFill>
                  <a:schemeClr val="bg1"/>
                </a:solidFill>
              </a:rPr>
              <a:t>Marketing Tactical Capability</a:t>
            </a:r>
            <a:endParaRPr lang="en-DE" sz="2500" dirty="0">
              <a:solidFill>
                <a:schemeClr val="bg1"/>
              </a:solidFill>
            </a:endParaRPr>
          </a:p>
        </p:txBody>
      </p:sp>
    </p:spTree>
    <p:extLst>
      <p:ext uri="{BB962C8B-B14F-4D97-AF65-F5344CB8AC3E}">
        <p14:creationId xmlns:p14="http://schemas.microsoft.com/office/powerpoint/2010/main" val="157537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490654" y="617538"/>
            <a:ext cx="9629659" cy="409575"/>
          </a:xfrm>
        </p:spPr>
        <p:txBody>
          <a:bodyPr>
            <a:noAutofit/>
          </a:bodyPr>
          <a:lstStyle/>
          <a:p>
            <a:r>
              <a:rPr lang="en-DE" sz="2500"/>
              <a:t>Digital Marketing Tactical Capabilities – </a:t>
            </a:r>
            <a:r>
              <a:rPr lang="en-GB" sz="2500" dirty="0" err="1">
                <a:solidFill>
                  <a:schemeClr val="accent6"/>
                </a:solidFill>
              </a:rPr>
              <a:t>ü</a:t>
            </a:r>
            <a:r>
              <a:rPr lang="en-GB" sz="2500" dirty="0"/>
              <a:t> </a:t>
            </a:r>
            <a:r>
              <a:rPr lang="en-DE" sz="2500"/>
              <a:t>Essentials</a:t>
            </a: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6</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DD0DA637-94A7-7828-8340-325796B87022}"/>
              </a:ext>
            </a:extLst>
          </p:cNvPr>
          <p:cNvSpPr txBox="1"/>
          <p:nvPr/>
        </p:nvSpPr>
        <p:spPr>
          <a:xfrm>
            <a:off x="2914042" y="1742416"/>
            <a:ext cx="8900006" cy="746743"/>
          </a:xfrm>
          <a:prstGeom prst="rect">
            <a:avLst/>
          </a:prstGeom>
        </p:spPr>
        <p:txBody>
          <a:bodyPr vert="horz" wrap="square" lIns="0" tIns="12700" rIns="0" bIns="0" rtlCol="0">
            <a:spAutoFit/>
          </a:bodyPr>
          <a:lstStyle/>
          <a:p>
            <a:pPr marL="90805" marR="168910">
              <a:lnSpc>
                <a:spcPct val="101200"/>
              </a:lnSpc>
              <a:spcBef>
                <a:spcPts val="234"/>
              </a:spcBef>
            </a:pPr>
            <a:r>
              <a:rPr lang="en-GB" sz="1600" b="0" dirty="0">
                <a:solidFill>
                  <a:schemeClr val="tx1"/>
                </a:solidFill>
                <a:latin typeface="Helvetica Target Internet" panose="020B0403020202020204" pitchFamily="34" charset="0"/>
              </a:rPr>
              <a:t>Digital</a:t>
            </a:r>
            <a:r>
              <a:rPr lang="en-GB" sz="1600" b="0" spc="16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metrics</a:t>
            </a:r>
            <a:r>
              <a:rPr lang="en-GB" sz="1600" b="0" spc="15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are</a:t>
            </a:r>
            <a:r>
              <a:rPr lang="en-GB" sz="1600" b="0" spc="16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used</a:t>
            </a:r>
            <a:r>
              <a:rPr lang="en-GB" sz="1600" b="0" spc="14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to</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help</a:t>
            </a:r>
            <a:r>
              <a:rPr lang="en-GB" sz="1600" b="0" spc="16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strategic</a:t>
            </a:r>
            <a:r>
              <a:rPr lang="en-GB" sz="1600" b="0" spc="16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planning.</a:t>
            </a:r>
            <a:r>
              <a:rPr lang="en-GB" sz="1600" b="0" spc="16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Leadership</a:t>
            </a:r>
            <a:r>
              <a:rPr lang="en-GB" sz="1600" b="0" spc="16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are</a:t>
            </a:r>
            <a:r>
              <a:rPr lang="en-GB" sz="1600" b="0" spc="16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fully</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bought</a:t>
            </a:r>
            <a:r>
              <a:rPr lang="en-GB" sz="1600" spc="160" dirty="0">
                <a:latin typeface="Helvetica Target Internet" panose="020B0403020202020204" pitchFamily="34" charset="0"/>
              </a:rPr>
              <a:t>-in, </a:t>
            </a:r>
            <a:r>
              <a:rPr lang="en-GB" sz="1600" b="0" dirty="0">
                <a:solidFill>
                  <a:schemeClr val="tx1"/>
                </a:solidFill>
                <a:latin typeface="Helvetica Target Internet" panose="020B0403020202020204" pitchFamily="34" charset="0"/>
              </a:rPr>
              <a:t>understand</a:t>
            </a:r>
            <a:r>
              <a:rPr lang="en-GB" sz="1600" b="0" spc="15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the</a:t>
            </a:r>
            <a:r>
              <a:rPr lang="en-GB" sz="1600" b="0" spc="16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challenges</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of</a:t>
            </a:r>
            <a:r>
              <a:rPr lang="en-GB" sz="1600" b="0" spc="16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digital</a:t>
            </a:r>
            <a:r>
              <a:rPr lang="en-GB" sz="1600" b="0" spc="16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marketing</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encourage</a:t>
            </a:r>
            <a:r>
              <a:rPr lang="en-GB" sz="1600" b="0" spc="16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adoption</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on</a:t>
            </a:r>
            <a:r>
              <a:rPr lang="en-GB" sz="1600" b="0" spc="160" dirty="0">
                <a:solidFill>
                  <a:schemeClr val="tx1"/>
                </a:solidFill>
                <a:latin typeface="Helvetica Target Internet" panose="020B0403020202020204" pitchFamily="34" charset="0"/>
              </a:rPr>
              <a:t> </a:t>
            </a:r>
            <a:r>
              <a:rPr lang="en-GB" sz="1600" b="0" spc="-25" dirty="0">
                <a:solidFill>
                  <a:schemeClr val="tx1"/>
                </a:solidFill>
                <a:latin typeface="Helvetica Target Internet" panose="020B0403020202020204" pitchFamily="34" charset="0"/>
              </a:rPr>
              <a:t>new </a:t>
            </a:r>
            <a:r>
              <a:rPr lang="en-GB" sz="1600" b="0" dirty="0">
                <a:solidFill>
                  <a:schemeClr val="tx1"/>
                </a:solidFill>
                <a:latin typeface="Helvetica Target Internet" panose="020B0403020202020204" pitchFamily="34" charset="0"/>
              </a:rPr>
              <a:t>approaches</a:t>
            </a:r>
            <a:r>
              <a:rPr lang="en-GB" sz="1600" b="0" spc="13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3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experimentation.</a:t>
            </a:r>
            <a:r>
              <a:rPr lang="en-GB" sz="1600" b="0" spc="14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Marketing</a:t>
            </a:r>
            <a:r>
              <a:rPr lang="en-GB" sz="1600" b="0" spc="13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update</a:t>
            </a:r>
            <a:r>
              <a:rPr lang="en-GB" sz="1600" b="0" spc="14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3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educate</a:t>
            </a:r>
            <a:r>
              <a:rPr lang="en-GB" sz="1600" b="0" spc="14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leadership</a:t>
            </a:r>
            <a:r>
              <a:rPr lang="en-GB" sz="1600" b="0" spc="14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on</a:t>
            </a:r>
            <a:r>
              <a:rPr lang="en-GB" sz="1600" b="0" spc="135" dirty="0">
                <a:solidFill>
                  <a:schemeClr val="tx1"/>
                </a:solidFill>
                <a:latin typeface="Helvetica Target Internet" panose="020B0403020202020204" pitchFamily="34" charset="0"/>
              </a:rPr>
              <a:t> </a:t>
            </a:r>
            <a:r>
              <a:rPr lang="en-GB" sz="1600" b="0" spc="-50" dirty="0">
                <a:solidFill>
                  <a:schemeClr val="tx1"/>
                </a:solidFill>
                <a:latin typeface="Helvetica Target Internet" panose="020B0403020202020204" pitchFamily="34" charset="0"/>
              </a:rPr>
              <a:t>a</a:t>
            </a:r>
            <a:r>
              <a:rPr lang="en-GB" sz="1600" b="0" dirty="0">
                <a:solidFill>
                  <a:schemeClr val="tx1"/>
                </a:solidFill>
                <a:latin typeface="Helvetica Target Internet" panose="020B0403020202020204" pitchFamily="34" charset="0"/>
              </a:rPr>
              <a:t> regular</a:t>
            </a:r>
            <a:r>
              <a:rPr lang="en-GB" sz="1600" b="0" spc="175" dirty="0">
                <a:solidFill>
                  <a:schemeClr val="tx1"/>
                </a:solidFill>
                <a:latin typeface="Helvetica Target Internet" panose="020B0403020202020204" pitchFamily="34" charset="0"/>
              </a:rPr>
              <a:t> </a:t>
            </a:r>
            <a:r>
              <a:rPr lang="en-GB" sz="1600" b="0" spc="-10" dirty="0">
                <a:solidFill>
                  <a:schemeClr val="tx1"/>
                </a:solidFill>
                <a:latin typeface="Helvetica Target Internet" panose="020B0403020202020204" pitchFamily="34" charset="0"/>
              </a:rPr>
              <a:t>basis.</a:t>
            </a:r>
          </a:p>
        </p:txBody>
      </p:sp>
      <p:cxnSp>
        <p:nvCxnSpPr>
          <p:cNvPr id="4" name="Straight Connector 3">
            <a:extLst>
              <a:ext uri="{FF2B5EF4-FFF2-40B4-BE49-F238E27FC236}">
                <a16:creationId xmlns:a16="http://schemas.microsoft.com/office/drawing/2014/main" id="{D8BA701D-5581-CC3A-175C-D6624151A3CE}"/>
              </a:ext>
            </a:extLst>
          </p:cNvPr>
          <p:cNvCxnSpPr>
            <a:cxnSpLocks/>
          </p:cNvCxnSpPr>
          <p:nvPr/>
        </p:nvCxnSpPr>
        <p:spPr>
          <a:xfrm>
            <a:off x="623888" y="2753519"/>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8883D-3EE8-3F33-3A35-2F2A4A15962F}"/>
              </a:ext>
            </a:extLst>
          </p:cNvPr>
          <p:cNvCxnSpPr>
            <a:cxnSpLocks/>
          </p:cNvCxnSpPr>
          <p:nvPr/>
        </p:nvCxnSpPr>
        <p:spPr>
          <a:xfrm>
            <a:off x="623888" y="4022725"/>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8364FFA-0C47-C88C-3532-2640B66ABA13}"/>
              </a:ext>
            </a:extLst>
          </p:cNvPr>
          <p:cNvCxnSpPr>
            <a:cxnSpLocks/>
          </p:cNvCxnSpPr>
          <p:nvPr/>
        </p:nvCxnSpPr>
        <p:spPr>
          <a:xfrm>
            <a:off x="623888" y="5291931"/>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BB0901-99DF-B2EB-BA6D-D92D31CE89EA}"/>
              </a:ext>
            </a:extLst>
          </p:cNvPr>
          <p:cNvCxnSpPr>
            <a:cxnSpLocks/>
          </p:cNvCxnSpPr>
          <p:nvPr/>
        </p:nvCxnSpPr>
        <p:spPr>
          <a:xfrm>
            <a:off x="623888" y="1484313"/>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539F48-AD8B-6857-3269-4D7B194B6BDF}"/>
              </a:ext>
            </a:extLst>
          </p:cNvPr>
          <p:cNvCxnSpPr>
            <a:cxnSpLocks/>
          </p:cNvCxnSpPr>
          <p:nvPr/>
        </p:nvCxnSpPr>
        <p:spPr>
          <a:xfrm>
            <a:off x="623888" y="6561138"/>
            <a:ext cx="1094063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bject 2">
            <a:extLst>
              <a:ext uri="{FF2B5EF4-FFF2-40B4-BE49-F238E27FC236}">
                <a16:creationId xmlns:a16="http://schemas.microsoft.com/office/drawing/2014/main" id="{D7C1024E-3605-8128-8C3E-D1171C3E3A79}"/>
              </a:ext>
            </a:extLst>
          </p:cNvPr>
          <p:cNvSpPr txBox="1"/>
          <p:nvPr/>
        </p:nvSpPr>
        <p:spPr>
          <a:xfrm>
            <a:off x="2914042" y="3015587"/>
            <a:ext cx="8900006" cy="760336"/>
          </a:xfrm>
          <a:prstGeom prst="rect">
            <a:avLst/>
          </a:prstGeom>
        </p:spPr>
        <p:txBody>
          <a:bodyPr vert="horz" wrap="square" lIns="0" tIns="12700" rIns="0" bIns="0" rtlCol="0">
            <a:spAutoFit/>
          </a:bodyPr>
          <a:lstStyle/>
          <a:p>
            <a:pPr marL="90805" marR="100330">
              <a:lnSpc>
                <a:spcPct val="102699"/>
              </a:lnSpc>
              <a:spcBef>
                <a:spcPts val="215"/>
              </a:spcBef>
            </a:pPr>
            <a:r>
              <a:rPr lang="en-GB" sz="1600" b="0" dirty="0">
                <a:solidFill>
                  <a:schemeClr val="tx1"/>
                </a:solidFill>
                <a:latin typeface="Helvetica Target Internet" panose="020B0403020202020204" pitchFamily="34" charset="0"/>
              </a:rPr>
              <a:t>We</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have</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clearly</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defined</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skills</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requirements</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for</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different</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roles.</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We</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have</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clearly</a:t>
            </a:r>
            <a:r>
              <a:rPr lang="en-GB" sz="1600" b="0" spc="120" dirty="0">
                <a:solidFill>
                  <a:schemeClr val="tx1"/>
                </a:solidFill>
                <a:latin typeface="Helvetica Target Internet" panose="020B0403020202020204" pitchFamily="34" charset="0"/>
              </a:rPr>
              <a:t> </a:t>
            </a:r>
            <a:r>
              <a:rPr lang="en-GB" sz="1600" b="0" spc="-10" dirty="0">
                <a:solidFill>
                  <a:schemeClr val="tx1"/>
                </a:solidFill>
                <a:latin typeface="Helvetica Target Internet" panose="020B0403020202020204" pitchFamily="34" charset="0"/>
              </a:rPr>
              <a:t>defined </a:t>
            </a:r>
            <a:r>
              <a:rPr lang="en-GB" sz="1600" b="0" dirty="0">
                <a:solidFill>
                  <a:schemeClr val="tx1"/>
                </a:solidFill>
                <a:latin typeface="Helvetica Target Internet" panose="020B0403020202020204" pitchFamily="34" charset="0"/>
              </a:rPr>
              <a:t>approaches</a:t>
            </a:r>
            <a:r>
              <a:rPr lang="en-GB" sz="1600" b="0" spc="15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to</a:t>
            </a:r>
            <a:r>
              <a:rPr lang="en-GB" sz="1600" b="0" spc="15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upskilling</a:t>
            </a:r>
            <a:r>
              <a:rPr lang="en-GB" sz="1600" b="0" spc="15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4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team</a:t>
            </a:r>
            <a:r>
              <a:rPr lang="en-GB" sz="1600" b="0" spc="14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development</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4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have</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approaches</a:t>
            </a:r>
            <a:r>
              <a:rPr lang="en-GB" sz="1600" b="0" spc="15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in</a:t>
            </a:r>
            <a:r>
              <a:rPr lang="en-GB" sz="1600" b="0" spc="15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place</a:t>
            </a:r>
            <a:r>
              <a:rPr lang="en-GB" sz="1600" b="0" spc="155" dirty="0">
                <a:solidFill>
                  <a:schemeClr val="tx1"/>
                </a:solidFill>
                <a:latin typeface="Helvetica Target Internet" panose="020B0403020202020204" pitchFamily="34" charset="0"/>
              </a:rPr>
              <a:t> </a:t>
            </a:r>
            <a:r>
              <a:rPr lang="en-GB" sz="1600" b="0" spc="-25" dirty="0">
                <a:solidFill>
                  <a:schemeClr val="tx1"/>
                </a:solidFill>
                <a:latin typeface="Helvetica Target Internet" panose="020B0403020202020204" pitchFamily="34" charset="0"/>
              </a:rPr>
              <a:t>to</a:t>
            </a:r>
            <a:r>
              <a:rPr lang="en-GB" sz="1600" b="0" spc="50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make</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sure</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we</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explore</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new</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tools,</a:t>
            </a:r>
            <a:r>
              <a:rPr lang="en-GB" sz="1600" b="0" spc="10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techniques</a:t>
            </a:r>
            <a:r>
              <a:rPr lang="en-GB" sz="1600" b="0" spc="10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05" dirty="0">
                <a:solidFill>
                  <a:schemeClr val="tx1"/>
                </a:solidFill>
                <a:latin typeface="Helvetica Target Internet" panose="020B0403020202020204" pitchFamily="34" charset="0"/>
              </a:rPr>
              <a:t> </a:t>
            </a:r>
            <a:r>
              <a:rPr lang="en-GB" sz="1600" b="0" spc="-10" dirty="0">
                <a:solidFill>
                  <a:schemeClr val="tx1"/>
                </a:solidFill>
                <a:latin typeface="Helvetica Target Internet" panose="020B0403020202020204" pitchFamily="34" charset="0"/>
              </a:rPr>
              <a:t>technologies.</a:t>
            </a:r>
          </a:p>
        </p:txBody>
      </p:sp>
      <p:sp>
        <p:nvSpPr>
          <p:cNvPr id="14" name="Rounded Rectangle 13">
            <a:extLst>
              <a:ext uri="{FF2B5EF4-FFF2-40B4-BE49-F238E27FC236}">
                <a16:creationId xmlns:a16="http://schemas.microsoft.com/office/drawing/2014/main" id="{2568C9B7-3FEE-9B98-F108-A3985A217B07}"/>
              </a:ext>
            </a:extLst>
          </p:cNvPr>
          <p:cNvSpPr/>
          <p:nvPr/>
        </p:nvSpPr>
        <p:spPr>
          <a:xfrm>
            <a:off x="623888" y="1959244"/>
            <a:ext cx="1944000" cy="324000"/>
          </a:xfrm>
          <a:prstGeom prst="roundRect">
            <a:avLst>
              <a:gd name="adj" fmla="val 50000"/>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Leadership Buy-in</a:t>
            </a:r>
          </a:p>
        </p:txBody>
      </p:sp>
      <p:sp>
        <p:nvSpPr>
          <p:cNvPr id="15" name="Rounded Rectangle 14">
            <a:extLst>
              <a:ext uri="{FF2B5EF4-FFF2-40B4-BE49-F238E27FC236}">
                <a16:creationId xmlns:a16="http://schemas.microsoft.com/office/drawing/2014/main" id="{ED9773F8-89B1-6E04-5E13-FE3707A4A0C4}"/>
              </a:ext>
            </a:extLst>
          </p:cNvPr>
          <p:cNvSpPr/>
          <p:nvPr/>
        </p:nvSpPr>
        <p:spPr>
          <a:xfrm>
            <a:off x="623888" y="3243368"/>
            <a:ext cx="1944000" cy="324000"/>
          </a:xfrm>
          <a:prstGeom prst="roundRect">
            <a:avLst>
              <a:gd name="adj" fmla="val 50000"/>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Team Ability</a:t>
            </a:r>
          </a:p>
        </p:txBody>
      </p:sp>
      <p:sp>
        <p:nvSpPr>
          <p:cNvPr id="16" name="Rounded Rectangle 15">
            <a:extLst>
              <a:ext uri="{FF2B5EF4-FFF2-40B4-BE49-F238E27FC236}">
                <a16:creationId xmlns:a16="http://schemas.microsoft.com/office/drawing/2014/main" id="{CF4BD0F1-3868-97A1-1DB9-BAD679CC3A10}"/>
              </a:ext>
            </a:extLst>
          </p:cNvPr>
          <p:cNvSpPr/>
          <p:nvPr/>
        </p:nvSpPr>
        <p:spPr>
          <a:xfrm>
            <a:off x="623888" y="4499499"/>
            <a:ext cx="1944000" cy="324000"/>
          </a:xfrm>
          <a:prstGeom prst="roundRect">
            <a:avLst>
              <a:gd name="adj" fmla="val 50000"/>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Market Readiness</a:t>
            </a:r>
          </a:p>
        </p:txBody>
      </p:sp>
      <p:sp>
        <p:nvSpPr>
          <p:cNvPr id="17" name="Rounded Rectangle 16">
            <a:extLst>
              <a:ext uri="{FF2B5EF4-FFF2-40B4-BE49-F238E27FC236}">
                <a16:creationId xmlns:a16="http://schemas.microsoft.com/office/drawing/2014/main" id="{1072815A-8A03-5DDA-1F14-B3A438624A0C}"/>
              </a:ext>
            </a:extLst>
          </p:cNvPr>
          <p:cNvSpPr/>
          <p:nvPr/>
        </p:nvSpPr>
        <p:spPr>
          <a:xfrm>
            <a:off x="623888" y="5751438"/>
            <a:ext cx="1944000" cy="324000"/>
          </a:xfrm>
          <a:prstGeom prst="roundRect">
            <a:avLst>
              <a:gd name="adj" fmla="val 50000"/>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Resources</a:t>
            </a:r>
          </a:p>
        </p:txBody>
      </p:sp>
      <p:sp>
        <p:nvSpPr>
          <p:cNvPr id="18" name="object 2">
            <a:extLst>
              <a:ext uri="{FF2B5EF4-FFF2-40B4-BE49-F238E27FC236}">
                <a16:creationId xmlns:a16="http://schemas.microsoft.com/office/drawing/2014/main" id="{75439539-C411-2F73-A727-FE9DEEDB97E2}"/>
              </a:ext>
            </a:extLst>
          </p:cNvPr>
          <p:cNvSpPr txBox="1"/>
          <p:nvPr/>
        </p:nvSpPr>
        <p:spPr>
          <a:xfrm>
            <a:off x="2914042" y="4152812"/>
            <a:ext cx="8900006" cy="995401"/>
          </a:xfrm>
          <a:prstGeom prst="rect">
            <a:avLst/>
          </a:prstGeom>
        </p:spPr>
        <p:txBody>
          <a:bodyPr vert="horz" wrap="square" lIns="0" tIns="12700" rIns="0" bIns="0" rtlCol="0">
            <a:spAutoFit/>
          </a:bodyPr>
          <a:lstStyle/>
          <a:p>
            <a:pPr marL="90805" marR="156210">
              <a:lnSpc>
                <a:spcPct val="101200"/>
              </a:lnSpc>
              <a:spcBef>
                <a:spcPts val="234"/>
              </a:spcBef>
            </a:pPr>
            <a:r>
              <a:rPr lang="en-GB" sz="1600" b="0" dirty="0">
                <a:solidFill>
                  <a:schemeClr val="tx1"/>
                </a:solidFill>
                <a:latin typeface="Helvetica Target Internet" panose="020B0403020202020204" pitchFamily="34" charset="0"/>
              </a:rPr>
              <a:t>We</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have</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built</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marketing</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personas</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that</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accurately</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reflect</a:t>
            </a:r>
            <a:r>
              <a:rPr lang="en-GB" sz="1600" b="0" spc="12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our</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target</a:t>
            </a:r>
            <a:r>
              <a:rPr lang="en-GB" sz="1600" b="0" spc="120" dirty="0">
                <a:solidFill>
                  <a:schemeClr val="tx1"/>
                </a:solidFill>
                <a:latin typeface="Helvetica Target Internet" panose="020B0403020202020204" pitchFamily="34" charset="0"/>
              </a:rPr>
              <a:t> </a:t>
            </a:r>
            <a:r>
              <a:rPr lang="en-GB" sz="1600" b="0" spc="-10" dirty="0">
                <a:solidFill>
                  <a:schemeClr val="tx1"/>
                </a:solidFill>
                <a:latin typeface="Helvetica Target Internet" panose="020B0403020202020204" pitchFamily="34" charset="0"/>
              </a:rPr>
              <a:t>audiences </a:t>
            </a:r>
            <a:r>
              <a:rPr lang="en-GB" sz="1600" b="0" dirty="0">
                <a:solidFill>
                  <a:schemeClr val="tx1"/>
                </a:solidFill>
                <a:latin typeface="Helvetica Target Internet" panose="020B0403020202020204" pitchFamily="34" charset="0"/>
              </a:rPr>
              <a:t>characteristics</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behaviour.</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These</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personas</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are</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built</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on</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data,</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not</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opinion,</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114" dirty="0">
                <a:solidFill>
                  <a:schemeClr val="tx1"/>
                </a:solidFill>
                <a:latin typeface="Helvetica Target Internet" panose="020B0403020202020204" pitchFamily="34" charset="0"/>
              </a:rPr>
              <a:t> </a:t>
            </a:r>
            <a:r>
              <a:rPr lang="en-GB" sz="1600" b="0" spc="-25" dirty="0">
                <a:solidFill>
                  <a:schemeClr val="tx1"/>
                </a:solidFill>
                <a:latin typeface="Helvetica Target Internet" panose="020B0403020202020204" pitchFamily="34" charset="0"/>
              </a:rPr>
              <a:t>are </a:t>
            </a:r>
            <a:r>
              <a:rPr lang="en-GB" sz="1600" b="0" dirty="0">
                <a:solidFill>
                  <a:schemeClr val="tx1"/>
                </a:solidFill>
                <a:latin typeface="Helvetica Target Internet" panose="020B0403020202020204" pitchFamily="34" charset="0"/>
              </a:rPr>
              <a:t>regularly</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updated.</a:t>
            </a:r>
            <a:r>
              <a:rPr lang="en-GB" sz="1600" b="0" spc="120" dirty="0">
                <a:solidFill>
                  <a:schemeClr val="tx1"/>
                </a:solidFill>
                <a:latin typeface="Helvetica Target Internet" panose="020B0403020202020204" pitchFamily="34" charset="0"/>
              </a:rPr>
              <a:t> </a:t>
            </a:r>
            <a:br>
              <a:rPr lang="en-GB" sz="1600" b="0" spc="120" dirty="0">
                <a:solidFill>
                  <a:schemeClr val="tx1"/>
                </a:solidFill>
                <a:latin typeface="Helvetica Target Internet" panose="020B0403020202020204" pitchFamily="34" charset="0"/>
              </a:rPr>
            </a:br>
            <a:r>
              <a:rPr lang="en-GB" sz="1600" b="0" dirty="0">
                <a:solidFill>
                  <a:schemeClr val="tx1"/>
                </a:solidFill>
                <a:latin typeface="Helvetica Target Internet" panose="020B0403020202020204" pitchFamily="34" charset="0"/>
              </a:rPr>
              <a:t>We</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have</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access</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to</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information</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sources</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to</a:t>
            </a:r>
            <a:r>
              <a:rPr lang="en-GB" sz="1600" b="0" spc="11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keep</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these</a:t>
            </a:r>
            <a:r>
              <a:rPr lang="en-GB" sz="1600" b="0" spc="12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insights</a:t>
            </a:r>
            <a:r>
              <a:rPr lang="en-GB" sz="1600" b="0" spc="114"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up</a:t>
            </a:r>
            <a:r>
              <a:rPr lang="en-GB" sz="1600" b="0" spc="120" dirty="0">
                <a:solidFill>
                  <a:schemeClr val="tx1"/>
                </a:solidFill>
                <a:latin typeface="Helvetica Target Internet" panose="020B0403020202020204" pitchFamily="34" charset="0"/>
              </a:rPr>
              <a:t> </a:t>
            </a:r>
            <a:r>
              <a:rPr lang="en-GB" sz="1600" b="0" spc="-25" dirty="0">
                <a:solidFill>
                  <a:schemeClr val="tx1"/>
                </a:solidFill>
                <a:latin typeface="Helvetica Target Internet" panose="020B0403020202020204" pitchFamily="34" charset="0"/>
              </a:rPr>
              <a:t>to </a:t>
            </a:r>
            <a:r>
              <a:rPr lang="en-GB" sz="1600" b="0" dirty="0">
                <a:solidFill>
                  <a:schemeClr val="tx1"/>
                </a:solidFill>
                <a:latin typeface="Helvetica Target Internet" panose="020B0403020202020204" pitchFamily="34" charset="0"/>
              </a:rPr>
              <a:t>date</a:t>
            </a:r>
            <a:r>
              <a:rPr lang="en-GB" sz="1600" b="0" spc="9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9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regular</a:t>
            </a:r>
            <a:r>
              <a:rPr lang="en-GB" sz="1600" b="0" spc="9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speak</a:t>
            </a:r>
            <a:r>
              <a:rPr lang="en-GB" sz="1600" b="0" spc="9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to</a:t>
            </a:r>
            <a:r>
              <a:rPr lang="en-GB" sz="1600" b="0" spc="9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our</a:t>
            </a:r>
            <a:r>
              <a:rPr lang="en-GB" sz="1600" b="0" spc="9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customers</a:t>
            </a:r>
            <a:r>
              <a:rPr lang="en-GB" sz="1600" b="0" spc="95"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and</a:t>
            </a:r>
            <a:r>
              <a:rPr lang="en-GB" sz="1600" b="0" spc="90" dirty="0">
                <a:solidFill>
                  <a:schemeClr val="tx1"/>
                </a:solidFill>
                <a:latin typeface="Helvetica Target Internet" panose="020B0403020202020204" pitchFamily="34" charset="0"/>
              </a:rPr>
              <a:t> </a:t>
            </a:r>
            <a:r>
              <a:rPr lang="en-GB" sz="1600" b="0" dirty="0">
                <a:solidFill>
                  <a:schemeClr val="tx1"/>
                </a:solidFill>
                <a:latin typeface="Helvetica Target Internet" panose="020B0403020202020204" pitchFamily="34" charset="0"/>
              </a:rPr>
              <a:t>target</a:t>
            </a:r>
            <a:r>
              <a:rPr lang="en-GB" sz="1600" b="0" spc="95" dirty="0">
                <a:solidFill>
                  <a:schemeClr val="tx1"/>
                </a:solidFill>
                <a:latin typeface="Helvetica Target Internet" panose="020B0403020202020204" pitchFamily="34" charset="0"/>
              </a:rPr>
              <a:t> </a:t>
            </a:r>
            <a:r>
              <a:rPr lang="en-GB" sz="1600" b="0" spc="-10" dirty="0">
                <a:solidFill>
                  <a:schemeClr val="tx1"/>
                </a:solidFill>
                <a:latin typeface="Helvetica Target Internet" panose="020B0403020202020204" pitchFamily="34" charset="0"/>
              </a:rPr>
              <a:t>audience.</a:t>
            </a:r>
          </a:p>
        </p:txBody>
      </p:sp>
      <p:sp>
        <p:nvSpPr>
          <p:cNvPr id="21" name="object 2">
            <a:extLst>
              <a:ext uri="{FF2B5EF4-FFF2-40B4-BE49-F238E27FC236}">
                <a16:creationId xmlns:a16="http://schemas.microsoft.com/office/drawing/2014/main" id="{F2E764DA-D55A-425A-AA9A-5E0FC13A846C}"/>
              </a:ext>
            </a:extLst>
          </p:cNvPr>
          <p:cNvSpPr txBox="1"/>
          <p:nvPr/>
        </p:nvSpPr>
        <p:spPr>
          <a:xfrm>
            <a:off x="2914042" y="5530945"/>
            <a:ext cx="8799422" cy="746743"/>
          </a:xfrm>
          <a:prstGeom prst="rect">
            <a:avLst/>
          </a:prstGeom>
        </p:spPr>
        <p:txBody>
          <a:bodyPr vert="horz" wrap="square" lIns="0" tIns="12700" rIns="0" bIns="0" rtlCol="0">
            <a:spAutoFit/>
          </a:bodyPr>
          <a:lstStyle/>
          <a:p>
            <a:pPr marL="90805" marR="156210">
              <a:lnSpc>
                <a:spcPct val="101200"/>
              </a:lnSpc>
              <a:spcBef>
                <a:spcPts val="234"/>
              </a:spcBef>
            </a:pPr>
            <a:r>
              <a:rPr lang="en-GB" sz="1600" b="0" dirty="0">
                <a:solidFill>
                  <a:schemeClr val="tx1"/>
                </a:solidFill>
                <a:latin typeface="Helvetica Target Internet" panose="020B0403020202020204" pitchFamily="34" charset="0"/>
              </a:rPr>
              <a:t>We have sufficient resources to apply our digital marketing strategy and tactical plans including people, time and budgets. We have put in place a range of tools, techniques and processes that allow us to maximise our effectiveness and efficiencies.</a:t>
            </a:r>
          </a:p>
        </p:txBody>
      </p:sp>
    </p:spTree>
    <p:extLst>
      <p:ext uri="{BB962C8B-B14F-4D97-AF65-F5344CB8AC3E}">
        <p14:creationId xmlns:p14="http://schemas.microsoft.com/office/powerpoint/2010/main" val="358987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490654" y="617538"/>
            <a:ext cx="9629659" cy="409575"/>
          </a:xfrm>
        </p:spPr>
        <p:txBody>
          <a:bodyPr>
            <a:noAutofit/>
          </a:bodyPr>
          <a:lstStyle/>
          <a:p>
            <a:r>
              <a:rPr lang="en-DE" sz="2500"/>
              <a:t>Digital Marketing Tactical Capabilities – </a:t>
            </a:r>
            <a:r>
              <a:rPr lang="en-GB" sz="2500" dirty="0">
                <a:solidFill>
                  <a:schemeClr val="accent5"/>
                </a:solidFill>
              </a:rPr>
              <a:t>¥</a:t>
            </a:r>
            <a:r>
              <a:rPr lang="en-GB" sz="2500" dirty="0"/>
              <a:t> Readiness</a:t>
            </a:r>
            <a:endParaRPr lang="en-DE" sz="2500"/>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7</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DD0DA637-94A7-7828-8340-325796B87022}"/>
              </a:ext>
            </a:extLst>
          </p:cNvPr>
          <p:cNvSpPr txBox="1"/>
          <p:nvPr/>
        </p:nvSpPr>
        <p:spPr>
          <a:xfrm>
            <a:off x="2914041" y="1742416"/>
            <a:ext cx="8909149" cy="746743"/>
          </a:xfrm>
          <a:prstGeom prst="rect">
            <a:avLst/>
          </a:prstGeom>
        </p:spPr>
        <p:txBody>
          <a:bodyPr vert="horz" wrap="square" lIns="0" tIns="12700" rIns="0" bIns="0" rtlCol="0">
            <a:spAutoFit/>
          </a:bodyPr>
          <a:lstStyle/>
          <a:p>
            <a:pPr marL="90805" marR="168910">
              <a:lnSpc>
                <a:spcPct val="101200"/>
              </a:lnSpc>
              <a:spcBef>
                <a:spcPts val="234"/>
              </a:spcBef>
            </a:pPr>
            <a:r>
              <a:rPr lang="en-GB" sz="1600" b="0" dirty="0">
                <a:solidFill>
                  <a:schemeClr val="tx1"/>
                </a:solidFill>
                <a:latin typeface="Helvetica Target Internet" panose="020B0403020202020204" pitchFamily="34" charset="0"/>
              </a:rPr>
              <a:t>Our strategy is developed based on insights from our target audience, user journey and digital marketing KPI’s. We take an agile approach to strategy that allows us to constantly develop and iterate our strategy.</a:t>
            </a:r>
          </a:p>
        </p:txBody>
      </p:sp>
      <p:cxnSp>
        <p:nvCxnSpPr>
          <p:cNvPr id="4" name="Straight Connector 3">
            <a:extLst>
              <a:ext uri="{FF2B5EF4-FFF2-40B4-BE49-F238E27FC236}">
                <a16:creationId xmlns:a16="http://schemas.microsoft.com/office/drawing/2014/main" id="{D8BA701D-5581-CC3A-175C-D6624151A3CE}"/>
              </a:ext>
            </a:extLst>
          </p:cNvPr>
          <p:cNvCxnSpPr>
            <a:cxnSpLocks/>
          </p:cNvCxnSpPr>
          <p:nvPr/>
        </p:nvCxnSpPr>
        <p:spPr>
          <a:xfrm>
            <a:off x="623888" y="2753519"/>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8883D-3EE8-3F33-3A35-2F2A4A15962F}"/>
              </a:ext>
            </a:extLst>
          </p:cNvPr>
          <p:cNvCxnSpPr>
            <a:cxnSpLocks/>
          </p:cNvCxnSpPr>
          <p:nvPr/>
        </p:nvCxnSpPr>
        <p:spPr>
          <a:xfrm>
            <a:off x="623888" y="4022725"/>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8364FFA-0C47-C88C-3532-2640B66ABA13}"/>
              </a:ext>
            </a:extLst>
          </p:cNvPr>
          <p:cNvCxnSpPr>
            <a:cxnSpLocks/>
          </p:cNvCxnSpPr>
          <p:nvPr/>
        </p:nvCxnSpPr>
        <p:spPr>
          <a:xfrm>
            <a:off x="623888" y="5291931"/>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BB0901-99DF-B2EB-BA6D-D92D31CE89EA}"/>
              </a:ext>
            </a:extLst>
          </p:cNvPr>
          <p:cNvCxnSpPr>
            <a:cxnSpLocks/>
          </p:cNvCxnSpPr>
          <p:nvPr/>
        </p:nvCxnSpPr>
        <p:spPr>
          <a:xfrm>
            <a:off x="623888" y="1484313"/>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539F48-AD8B-6857-3269-4D7B194B6BDF}"/>
              </a:ext>
            </a:extLst>
          </p:cNvPr>
          <p:cNvCxnSpPr>
            <a:cxnSpLocks/>
          </p:cNvCxnSpPr>
          <p:nvPr/>
        </p:nvCxnSpPr>
        <p:spPr>
          <a:xfrm>
            <a:off x="623888" y="6561138"/>
            <a:ext cx="1094063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bject 2">
            <a:extLst>
              <a:ext uri="{FF2B5EF4-FFF2-40B4-BE49-F238E27FC236}">
                <a16:creationId xmlns:a16="http://schemas.microsoft.com/office/drawing/2014/main" id="{D7C1024E-3605-8128-8C3E-D1171C3E3A79}"/>
              </a:ext>
            </a:extLst>
          </p:cNvPr>
          <p:cNvSpPr txBox="1"/>
          <p:nvPr/>
        </p:nvSpPr>
        <p:spPr>
          <a:xfrm>
            <a:off x="2914042" y="2756358"/>
            <a:ext cx="8909148" cy="1267526"/>
          </a:xfrm>
          <a:prstGeom prst="rect">
            <a:avLst/>
          </a:prstGeom>
        </p:spPr>
        <p:txBody>
          <a:bodyPr vert="horz" wrap="square" lIns="0" tIns="12700" rIns="0" bIns="0" rtlCol="0">
            <a:spAutoFit/>
          </a:bodyPr>
          <a:lstStyle/>
          <a:p>
            <a:pPr marL="90805" marR="100330">
              <a:lnSpc>
                <a:spcPct val="102699"/>
              </a:lnSpc>
              <a:spcBef>
                <a:spcPts val="215"/>
              </a:spcBef>
            </a:pPr>
            <a:r>
              <a:rPr lang="en-GB" sz="1600" b="0" dirty="0">
                <a:solidFill>
                  <a:schemeClr val="tx1"/>
                </a:solidFill>
                <a:latin typeface="Helvetica Target Internet" panose="020B0403020202020204" pitchFamily="34" charset="0"/>
              </a:rPr>
              <a:t>We have clearly defined process that allow us to sign off content and changes to our digital activity quickly. Our teams understand each other’s roles and working practices. We use agile methodologies and cross disciplinary teams where necessary. We have process and tools in place for social media monitoring, analytics analysis and campaign iteration. We have clearly defined policies in all areas of digital marketing.</a:t>
            </a:r>
          </a:p>
        </p:txBody>
      </p:sp>
      <p:sp>
        <p:nvSpPr>
          <p:cNvPr id="14" name="Rounded Rectangle 13">
            <a:extLst>
              <a:ext uri="{FF2B5EF4-FFF2-40B4-BE49-F238E27FC236}">
                <a16:creationId xmlns:a16="http://schemas.microsoft.com/office/drawing/2014/main" id="{2568C9B7-3FEE-9B98-F108-A3985A217B07}"/>
              </a:ext>
            </a:extLst>
          </p:cNvPr>
          <p:cNvSpPr/>
          <p:nvPr/>
        </p:nvSpPr>
        <p:spPr>
          <a:xfrm>
            <a:off x="623888" y="1959244"/>
            <a:ext cx="1944000" cy="324000"/>
          </a:xfrm>
          <a:prstGeom prst="roundRect">
            <a:avLst>
              <a:gd name="adj" fmla="val 50000"/>
            </a:avLst>
          </a:prstGeom>
          <a:solidFill>
            <a:schemeClr val="accent5"/>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Strategy</a:t>
            </a:r>
          </a:p>
        </p:txBody>
      </p:sp>
      <p:sp>
        <p:nvSpPr>
          <p:cNvPr id="15" name="Rounded Rectangle 14">
            <a:extLst>
              <a:ext uri="{FF2B5EF4-FFF2-40B4-BE49-F238E27FC236}">
                <a16:creationId xmlns:a16="http://schemas.microsoft.com/office/drawing/2014/main" id="{ED9773F8-89B1-6E04-5E13-FE3707A4A0C4}"/>
              </a:ext>
            </a:extLst>
          </p:cNvPr>
          <p:cNvSpPr/>
          <p:nvPr/>
        </p:nvSpPr>
        <p:spPr>
          <a:xfrm>
            <a:off x="623888" y="3243368"/>
            <a:ext cx="1944000" cy="324000"/>
          </a:xfrm>
          <a:prstGeom prst="roundRect">
            <a:avLst>
              <a:gd name="adj" fmla="val 50000"/>
            </a:avLst>
          </a:prstGeom>
          <a:solidFill>
            <a:schemeClr val="accent5"/>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Governance</a:t>
            </a:r>
          </a:p>
        </p:txBody>
      </p:sp>
      <p:sp>
        <p:nvSpPr>
          <p:cNvPr id="16" name="Rounded Rectangle 15">
            <a:extLst>
              <a:ext uri="{FF2B5EF4-FFF2-40B4-BE49-F238E27FC236}">
                <a16:creationId xmlns:a16="http://schemas.microsoft.com/office/drawing/2014/main" id="{CF4BD0F1-3868-97A1-1DB9-BAD679CC3A10}"/>
              </a:ext>
            </a:extLst>
          </p:cNvPr>
          <p:cNvSpPr/>
          <p:nvPr/>
        </p:nvSpPr>
        <p:spPr>
          <a:xfrm>
            <a:off x="623888" y="4499499"/>
            <a:ext cx="1944000" cy="324000"/>
          </a:xfrm>
          <a:prstGeom prst="roundRect">
            <a:avLst>
              <a:gd name="adj" fmla="val 50000"/>
            </a:avLst>
          </a:prstGeom>
          <a:solidFill>
            <a:schemeClr val="accent5"/>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Infrastructure</a:t>
            </a:r>
          </a:p>
        </p:txBody>
      </p:sp>
      <p:sp>
        <p:nvSpPr>
          <p:cNvPr id="17" name="Rounded Rectangle 16">
            <a:extLst>
              <a:ext uri="{FF2B5EF4-FFF2-40B4-BE49-F238E27FC236}">
                <a16:creationId xmlns:a16="http://schemas.microsoft.com/office/drawing/2014/main" id="{1072815A-8A03-5DDA-1F14-B3A438624A0C}"/>
              </a:ext>
            </a:extLst>
          </p:cNvPr>
          <p:cNvSpPr/>
          <p:nvPr/>
        </p:nvSpPr>
        <p:spPr>
          <a:xfrm>
            <a:off x="623888" y="5751438"/>
            <a:ext cx="1944000" cy="324000"/>
          </a:xfrm>
          <a:prstGeom prst="roundRect">
            <a:avLst>
              <a:gd name="adj" fmla="val 50000"/>
            </a:avLst>
          </a:prstGeom>
          <a:solidFill>
            <a:schemeClr val="accent5"/>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Measurement</a:t>
            </a:r>
          </a:p>
        </p:txBody>
      </p:sp>
      <p:sp>
        <p:nvSpPr>
          <p:cNvPr id="18" name="object 2">
            <a:extLst>
              <a:ext uri="{FF2B5EF4-FFF2-40B4-BE49-F238E27FC236}">
                <a16:creationId xmlns:a16="http://schemas.microsoft.com/office/drawing/2014/main" id="{75439539-C411-2F73-A727-FE9DEEDB97E2}"/>
              </a:ext>
            </a:extLst>
          </p:cNvPr>
          <p:cNvSpPr txBox="1"/>
          <p:nvPr/>
        </p:nvSpPr>
        <p:spPr>
          <a:xfrm>
            <a:off x="2914043" y="4280828"/>
            <a:ext cx="8909148" cy="746743"/>
          </a:xfrm>
          <a:prstGeom prst="rect">
            <a:avLst/>
          </a:prstGeom>
        </p:spPr>
        <p:txBody>
          <a:bodyPr vert="horz" wrap="square" lIns="0" tIns="12700" rIns="0" bIns="0" rtlCol="0">
            <a:spAutoFit/>
          </a:bodyPr>
          <a:lstStyle/>
          <a:p>
            <a:pPr marL="90805" marR="156210">
              <a:lnSpc>
                <a:spcPct val="101200"/>
              </a:lnSpc>
              <a:spcBef>
                <a:spcPts val="234"/>
              </a:spcBef>
            </a:pPr>
            <a:r>
              <a:rPr lang="en-GB" sz="1600" b="0" dirty="0">
                <a:solidFill>
                  <a:schemeClr val="tx1"/>
                </a:solidFill>
                <a:latin typeface="Helvetica Target Internet" panose="020B0403020202020204" pitchFamily="34" charset="0"/>
              </a:rPr>
              <a:t>Our systems are fully integrated so we can achieve a Single Customer View. This includes </a:t>
            </a:r>
            <a:br>
              <a:rPr lang="en-GB" sz="1600" b="0" dirty="0">
                <a:solidFill>
                  <a:schemeClr val="tx1"/>
                </a:solidFill>
                <a:latin typeface="Helvetica Target Internet" panose="020B0403020202020204" pitchFamily="34" charset="0"/>
              </a:rPr>
            </a:br>
            <a:r>
              <a:rPr lang="en-GB" sz="1600" b="0" dirty="0">
                <a:solidFill>
                  <a:schemeClr val="tx1"/>
                </a:solidFill>
                <a:latin typeface="Helvetica Target Internet" panose="020B0403020202020204" pitchFamily="34" charset="0"/>
              </a:rPr>
              <a:t>the integration of CMS, CRM, ESP and marketing automation platforms. Our technology enables a fully mapped out user journey with optimised customer experience across channels.</a:t>
            </a:r>
          </a:p>
        </p:txBody>
      </p:sp>
      <p:sp>
        <p:nvSpPr>
          <p:cNvPr id="21" name="object 2">
            <a:extLst>
              <a:ext uri="{FF2B5EF4-FFF2-40B4-BE49-F238E27FC236}">
                <a16:creationId xmlns:a16="http://schemas.microsoft.com/office/drawing/2014/main" id="{F2E764DA-D55A-425A-AA9A-5E0FC13A846C}"/>
              </a:ext>
            </a:extLst>
          </p:cNvPr>
          <p:cNvSpPr txBox="1"/>
          <p:nvPr/>
        </p:nvSpPr>
        <p:spPr>
          <a:xfrm>
            <a:off x="2914042" y="5530945"/>
            <a:ext cx="8909148" cy="760336"/>
          </a:xfrm>
          <a:prstGeom prst="rect">
            <a:avLst/>
          </a:prstGeom>
        </p:spPr>
        <p:txBody>
          <a:bodyPr vert="horz" wrap="square" lIns="0" tIns="12700" rIns="0" bIns="0" rtlCol="0">
            <a:spAutoFit/>
          </a:bodyPr>
          <a:lstStyle/>
          <a:p>
            <a:pPr marL="90805" marR="147955">
              <a:lnSpc>
                <a:spcPct val="102699"/>
              </a:lnSpc>
              <a:spcBef>
                <a:spcPts val="215"/>
              </a:spcBef>
            </a:pPr>
            <a:r>
              <a:rPr lang="en-GB" sz="1600" b="0" dirty="0">
                <a:solidFill>
                  <a:schemeClr val="tx1"/>
                </a:solidFill>
                <a:latin typeface="Helvetica Target Internet" panose="020B0403020202020204" pitchFamily="34" charset="0"/>
              </a:rPr>
              <a:t>We can measure all of our channels, web and CRM activity and bring this data into dashboards that are appropriate for the teams that need access to this data. We have analytics analysis processes in place and use our data to inform our tactical activity and future strategic planning.</a:t>
            </a:r>
          </a:p>
        </p:txBody>
      </p:sp>
    </p:spTree>
    <p:extLst>
      <p:ext uri="{BB962C8B-B14F-4D97-AF65-F5344CB8AC3E}">
        <p14:creationId xmlns:p14="http://schemas.microsoft.com/office/powerpoint/2010/main" val="147607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EA7F8-13F2-E512-77E3-C0AA07D12298}"/>
              </a:ext>
            </a:extLst>
          </p:cNvPr>
          <p:cNvSpPr>
            <a:spLocks noGrp="1"/>
          </p:cNvSpPr>
          <p:nvPr>
            <p:ph type="title" idx="4294967295"/>
          </p:nvPr>
        </p:nvSpPr>
        <p:spPr>
          <a:xfrm>
            <a:off x="508410" y="626416"/>
            <a:ext cx="9629659" cy="409575"/>
          </a:xfrm>
        </p:spPr>
        <p:txBody>
          <a:bodyPr>
            <a:noAutofit/>
          </a:bodyPr>
          <a:lstStyle/>
          <a:p>
            <a:r>
              <a:rPr lang="en-DE" sz="2500"/>
              <a:t>Digital Marketing Tactical Capabilities – </a:t>
            </a:r>
            <a:r>
              <a:rPr lang="en-GB" sz="2500" dirty="0" err="1">
                <a:solidFill>
                  <a:schemeClr val="accent3"/>
                </a:solidFill>
              </a:rPr>
              <a:t>é</a:t>
            </a:r>
            <a:r>
              <a:rPr lang="en-GB" sz="2500" dirty="0"/>
              <a:t> Performance</a:t>
            </a:r>
            <a:endParaRPr lang="en-DE" sz="2500"/>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8</a:t>
            </a:fld>
            <a:endParaRPr spc="87" dirty="0">
              <a:latin typeface="Helvetica Target Internet" panose="020B0403020202020204" pitchFamily="34" charset="0"/>
            </a:endParaRPr>
          </a:p>
        </p:txBody>
      </p:sp>
      <p:sp>
        <p:nvSpPr>
          <p:cNvPr id="2" name="object 2">
            <a:extLst>
              <a:ext uri="{FF2B5EF4-FFF2-40B4-BE49-F238E27FC236}">
                <a16:creationId xmlns:a16="http://schemas.microsoft.com/office/drawing/2014/main" id="{DD0DA637-94A7-7828-8340-325796B87022}"/>
              </a:ext>
            </a:extLst>
          </p:cNvPr>
          <p:cNvSpPr txBox="1"/>
          <p:nvPr/>
        </p:nvSpPr>
        <p:spPr>
          <a:xfrm>
            <a:off x="2914041" y="1742416"/>
            <a:ext cx="8909149" cy="746743"/>
          </a:xfrm>
          <a:prstGeom prst="rect">
            <a:avLst/>
          </a:prstGeom>
        </p:spPr>
        <p:txBody>
          <a:bodyPr vert="horz" wrap="square" lIns="0" tIns="12700" rIns="0" bIns="0" rtlCol="0">
            <a:spAutoFit/>
          </a:bodyPr>
          <a:lstStyle/>
          <a:p>
            <a:pPr marL="90805" marR="168910">
              <a:lnSpc>
                <a:spcPct val="101200"/>
              </a:lnSpc>
              <a:spcBef>
                <a:spcPts val="234"/>
              </a:spcBef>
            </a:pPr>
            <a:r>
              <a:rPr lang="en-GB" sz="1600" b="0" dirty="0">
                <a:solidFill>
                  <a:schemeClr val="tx1"/>
                </a:solidFill>
                <a:latin typeface="Helvetica Target Internet" panose="020B0403020202020204" pitchFamily="34" charset="0"/>
              </a:rPr>
              <a:t>We can prove the impact of our tactical activity on our desired outcomes. We use a combination of analytics, dashboards and attribution modelling to achieve this. This performance is used to feedback and iterate both our tactical activity and strategic planning</a:t>
            </a:r>
          </a:p>
        </p:txBody>
      </p:sp>
      <p:cxnSp>
        <p:nvCxnSpPr>
          <p:cNvPr id="4" name="Straight Connector 3">
            <a:extLst>
              <a:ext uri="{FF2B5EF4-FFF2-40B4-BE49-F238E27FC236}">
                <a16:creationId xmlns:a16="http://schemas.microsoft.com/office/drawing/2014/main" id="{D8BA701D-5581-CC3A-175C-D6624151A3CE}"/>
              </a:ext>
            </a:extLst>
          </p:cNvPr>
          <p:cNvCxnSpPr>
            <a:cxnSpLocks/>
          </p:cNvCxnSpPr>
          <p:nvPr/>
        </p:nvCxnSpPr>
        <p:spPr>
          <a:xfrm>
            <a:off x="623888" y="2753519"/>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8883D-3EE8-3F33-3A35-2F2A4A15962F}"/>
              </a:ext>
            </a:extLst>
          </p:cNvPr>
          <p:cNvCxnSpPr>
            <a:cxnSpLocks/>
          </p:cNvCxnSpPr>
          <p:nvPr/>
        </p:nvCxnSpPr>
        <p:spPr>
          <a:xfrm>
            <a:off x="623888" y="4022725"/>
            <a:ext cx="10940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BB0901-99DF-B2EB-BA6D-D92D31CE89EA}"/>
              </a:ext>
            </a:extLst>
          </p:cNvPr>
          <p:cNvCxnSpPr>
            <a:cxnSpLocks/>
          </p:cNvCxnSpPr>
          <p:nvPr/>
        </p:nvCxnSpPr>
        <p:spPr>
          <a:xfrm>
            <a:off x="623888" y="1484313"/>
            <a:ext cx="1094063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bject 2">
            <a:extLst>
              <a:ext uri="{FF2B5EF4-FFF2-40B4-BE49-F238E27FC236}">
                <a16:creationId xmlns:a16="http://schemas.microsoft.com/office/drawing/2014/main" id="{D7C1024E-3605-8128-8C3E-D1171C3E3A79}"/>
              </a:ext>
            </a:extLst>
          </p:cNvPr>
          <p:cNvSpPr txBox="1"/>
          <p:nvPr/>
        </p:nvSpPr>
        <p:spPr>
          <a:xfrm>
            <a:off x="2914042" y="2756358"/>
            <a:ext cx="8909148" cy="760336"/>
          </a:xfrm>
          <a:prstGeom prst="rect">
            <a:avLst/>
          </a:prstGeom>
        </p:spPr>
        <p:txBody>
          <a:bodyPr vert="horz" wrap="square" lIns="0" tIns="12700" rIns="0" bIns="0" rtlCol="0">
            <a:spAutoFit/>
          </a:bodyPr>
          <a:lstStyle/>
          <a:p>
            <a:pPr marL="90805" marR="100330">
              <a:lnSpc>
                <a:spcPct val="102699"/>
              </a:lnSpc>
              <a:spcBef>
                <a:spcPts val="215"/>
              </a:spcBef>
            </a:pPr>
            <a:r>
              <a:rPr lang="en-GB" sz="1600" b="0" dirty="0">
                <a:solidFill>
                  <a:schemeClr val="tx1"/>
                </a:solidFill>
                <a:latin typeface="Helvetica Target Internet" panose="020B0403020202020204" pitchFamily="34" charset="0"/>
              </a:rPr>
              <a:t>We embrace and test new tools, techniques and technologies quickly. We have processes in place to ‘scaffold’ and encourage this innovation. Any learning from testing is documented and shared across teams.</a:t>
            </a:r>
          </a:p>
        </p:txBody>
      </p:sp>
      <p:sp>
        <p:nvSpPr>
          <p:cNvPr id="14" name="Rounded Rectangle 13">
            <a:extLst>
              <a:ext uri="{FF2B5EF4-FFF2-40B4-BE49-F238E27FC236}">
                <a16:creationId xmlns:a16="http://schemas.microsoft.com/office/drawing/2014/main" id="{2568C9B7-3FEE-9B98-F108-A3985A217B07}"/>
              </a:ext>
            </a:extLst>
          </p:cNvPr>
          <p:cNvSpPr/>
          <p:nvPr/>
        </p:nvSpPr>
        <p:spPr>
          <a:xfrm>
            <a:off x="623888" y="1959244"/>
            <a:ext cx="1944000" cy="324000"/>
          </a:xfrm>
          <a:prstGeom prst="roundRect">
            <a:avLst>
              <a:gd name="adj" fmla="val 50000"/>
            </a:avLst>
          </a:prstGeom>
          <a:solidFill>
            <a:schemeClr val="accent3"/>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Financial</a:t>
            </a:r>
          </a:p>
        </p:txBody>
      </p:sp>
      <p:sp>
        <p:nvSpPr>
          <p:cNvPr id="15" name="Rounded Rectangle 14">
            <a:extLst>
              <a:ext uri="{FF2B5EF4-FFF2-40B4-BE49-F238E27FC236}">
                <a16:creationId xmlns:a16="http://schemas.microsoft.com/office/drawing/2014/main" id="{ED9773F8-89B1-6E04-5E13-FE3707A4A0C4}"/>
              </a:ext>
            </a:extLst>
          </p:cNvPr>
          <p:cNvSpPr/>
          <p:nvPr/>
        </p:nvSpPr>
        <p:spPr>
          <a:xfrm>
            <a:off x="623888" y="3243368"/>
            <a:ext cx="1944000" cy="324000"/>
          </a:xfrm>
          <a:prstGeom prst="roundRect">
            <a:avLst>
              <a:gd name="adj" fmla="val 50000"/>
            </a:avLst>
          </a:prstGeom>
          <a:solidFill>
            <a:schemeClr val="accent3"/>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Helvetica Target Internet" panose="020B0403020202020204" pitchFamily="34" charset="0"/>
              </a:rPr>
              <a:t>Innovation</a:t>
            </a:r>
          </a:p>
        </p:txBody>
      </p:sp>
    </p:spTree>
    <p:extLst>
      <p:ext uri="{BB962C8B-B14F-4D97-AF65-F5344CB8AC3E}">
        <p14:creationId xmlns:p14="http://schemas.microsoft.com/office/powerpoint/2010/main" val="98830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2328" y="1447737"/>
            <a:ext cx="5040376" cy="5050870"/>
          </a:xfrm>
          <a:prstGeom prst="rect">
            <a:avLst/>
          </a:prstGeom>
        </p:spPr>
        <p:txBody>
          <a:bodyPr vert="horz" wrap="square" lIns="0" tIns="12700" rIns="0" bIns="0" rtlCol="0">
            <a:spAutoFit/>
          </a:bodyPr>
          <a:lstStyle/>
          <a:p>
            <a:pPr marL="16086" marR="229441">
              <a:lnSpc>
                <a:spcPct val="101400"/>
              </a:lnSpc>
              <a:spcBef>
                <a:spcPts val="100"/>
              </a:spcBef>
              <a:tabLst>
                <a:tab pos="397077" algn="l"/>
                <a:tab pos="397923" algn="l"/>
              </a:tabLst>
            </a:pPr>
            <a:r>
              <a:rPr lang="en-GB" sz="1600" dirty="0">
                <a:latin typeface="Helvetica Target Internet" panose="020B0403020202020204" pitchFamily="34" charset="0"/>
                <a:cs typeface="Calibri"/>
              </a:rPr>
              <a:t>Our Digital Skills Benchmark assesses your team’s digital skills in a variety of digital marketing disciplines, against industry standards and best practice, according to main focus, level of seniority and industry sector.</a:t>
            </a:r>
          </a:p>
          <a:p>
            <a:pPr marL="16086" marR="229441">
              <a:lnSpc>
                <a:spcPct val="101400"/>
              </a:lnSpc>
              <a:spcBef>
                <a:spcPts val="100"/>
              </a:spcBef>
              <a:tabLst>
                <a:tab pos="397077" algn="l"/>
                <a:tab pos="397923" algn="l"/>
              </a:tabLst>
            </a:pPr>
            <a:endParaRPr lang="en-GB" sz="1600" dirty="0">
              <a:latin typeface="Helvetica Target Internet" panose="020B0403020202020204" pitchFamily="34" charset="0"/>
              <a:cs typeface="Calibri"/>
            </a:endParaRPr>
          </a:p>
          <a:p>
            <a:pPr marL="16086" marR="229441">
              <a:lnSpc>
                <a:spcPct val="101400"/>
              </a:lnSpc>
              <a:spcBef>
                <a:spcPts val="100"/>
              </a:spcBef>
              <a:tabLst>
                <a:tab pos="397077" algn="l"/>
                <a:tab pos="397923" algn="l"/>
              </a:tabLst>
            </a:pPr>
            <a:r>
              <a:rPr lang="en-GB" sz="1600" dirty="0">
                <a:latin typeface="Helvetica Target Internet" panose="020B0403020202020204" pitchFamily="34" charset="0"/>
                <a:cs typeface="Calibri"/>
              </a:rPr>
              <a:t>Our experts have formulated a series of questions, based on industry best practice as determined by leading industry institutions like Google and the Chartered Institute of Marketing, to assess your team’s skills and identify their digital skills gaps.</a:t>
            </a:r>
          </a:p>
          <a:p>
            <a:pPr marL="16086" marR="229441">
              <a:lnSpc>
                <a:spcPct val="101400"/>
              </a:lnSpc>
              <a:spcBef>
                <a:spcPts val="100"/>
              </a:spcBef>
              <a:tabLst>
                <a:tab pos="397077" algn="l"/>
                <a:tab pos="397923" algn="l"/>
              </a:tabLst>
            </a:pPr>
            <a:endParaRPr lang="en-GB" sz="1600" dirty="0">
              <a:latin typeface="Helvetica Target Internet" panose="020B0403020202020204" pitchFamily="34" charset="0"/>
              <a:cs typeface="Calibri"/>
            </a:endParaRPr>
          </a:p>
          <a:p>
            <a:pPr marL="16086" marR="229441">
              <a:lnSpc>
                <a:spcPct val="101400"/>
              </a:lnSpc>
              <a:spcBef>
                <a:spcPts val="100"/>
              </a:spcBef>
              <a:tabLst>
                <a:tab pos="397077" algn="l"/>
                <a:tab pos="397923" algn="l"/>
              </a:tabLst>
            </a:pPr>
            <a:r>
              <a:rPr lang="en-GB" sz="1600" dirty="0">
                <a:latin typeface="Helvetica Target Internet" panose="020B0403020202020204" pitchFamily="34" charset="0"/>
                <a:cs typeface="Calibri"/>
              </a:rPr>
              <a:t>The Digital Marketing Skills Benchmark is the only study of its type and scale that looks at skills across a wide range of industries and levels of seniority. Rather than being opinion based like many other studies, the core of the benchmark assesses the skills of thousands of individuals.</a:t>
            </a:r>
          </a:p>
          <a:p>
            <a:pPr marL="16086" marR="229441">
              <a:lnSpc>
                <a:spcPct val="101400"/>
              </a:lnSpc>
              <a:spcBef>
                <a:spcPts val="100"/>
              </a:spcBef>
              <a:tabLst>
                <a:tab pos="397077" algn="l"/>
                <a:tab pos="397923" algn="l"/>
              </a:tabLst>
            </a:pPr>
            <a:endParaRPr lang="en-GB" sz="1600" dirty="0">
              <a:latin typeface="Helvetica Target Internet" panose="020B0403020202020204" pitchFamily="34" charset="0"/>
              <a:cs typeface="Calibri"/>
            </a:endParaRPr>
          </a:p>
          <a:p>
            <a:pPr marL="16086" marR="229441">
              <a:lnSpc>
                <a:spcPct val="101400"/>
              </a:lnSpc>
              <a:spcBef>
                <a:spcPts val="100"/>
              </a:spcBef>
              <a:tabLst>
                <a:tab pos="397077" algn="l"/>
                <a:tab pos="397923" algn="l"/>
              </a:tabLst>
            </a:pPr>
            <a:endParaRPr sz="1600" dirty="0">
              <a:latin typeface="Helvetica Target Internet" panose="020B0403020202020204" pitchFamily="34" charset="0"/>
              <a:cs typeface="Calibri"/>
            </a:endParaRPr>
          </a:p>
        </p:txBody>
      </p:sp>
      <p:sp>
        <p:nvSpPr>
          <p:cNvPr id="5" name="object 5"/>
          <p:cNvSpPr txBox="1">
            <a:spLocks noGrp="1"/>
          </p:cNvSpPr>
          <p:nvPr>
            <p:ph type="sldNum" sz="quarter" idx="4294967295"/>
          </p:nvPr>
        </p:nvSpPr>
        <p:spPr>
          <a:xfrm>
            <a:off x="0" y="4870450"/>
            <a:ext cx="212725" cy="152400"/>
          </a:xfrm>
          <a:prstGeom prst="rect">
            <a:avLst/>
          </a:prstGeom>
        </p:spPr>
        <p:txBody>
          <a:bodyPr vert="horz" wrap="square" lIns="0" tIns="0" rIns="0" bIns="0" rtlCol="0">
            <a:spAutoFit/>
          </a:bodyPr>
          <a:lstStyle>
            <a:defPPr>
              <a:defRPr kern="0"/>
            </a:defPPr>
            <a:lvl1pPr>
              <a:defRPr sz="800" b="0" i="0">
                <a:solidFill>
                  <a:schemeClr val="bg1"/>
                </a:solidFill>
                <a:latin typeface="Calibri"/>
                <a:cs typeface="Calibri"/>
              </a:defRPr>
            </a:lvl1pPr>
          </a:lstStyle>
          <a:p>
            <a:pPr marL="38100">
              <a:spcBef>
                <a:spcPts val="60"/>
              </a:spcBef>
            </a:pPr>
            <a:fld id="{81D60167-4931-47E6-BA6A-407CBD079E47}" type="slidenum">
              <a:rPr lang="en-GB" spc="65" smtClean="0"/>
              <a:pPr marL="38100">
                <a:spcBef>
                  <a:spcPts val="60"/>
                </a:spcBef>
              </a:pPr>
              <a:t>9</a:t>
            </a:fld>
            <a:endParaRPr spc="87" dirty="0"/>
          </a:p>
        </p:txBody>
      </p:sp>
      <p:pic>
        <p:nvPicPr>
          <p:cNvPr id="1026" name="Picture 2">
            <a:extLst>
              <a:ext uri="{FF2B5EF4-FFF2-40B4-BE49-F238E27FC236}">
                <a16:creationId xmlns:a16="http://schemas.microsoft.com/office/drawing/2014/main" id="{801F1880-3677-3EFF-7D61-89BE70CAE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100" y="1463040"/>
            <a:ext cx="5581523" cy="44503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6">
            <a:extLst>
              <a:ext uri="{FF2B5EF4-FFF2-40B4-BE49-F238E27FC236}">
                <a16:creationId xmlns:a16="http://schemas.microsoft.com/office/drawing/2014/main" id="{17C9704D-E2EC-9068-5A1B-7A9129A740C0}"/>
              </a:ext>
            </a:extLst>
          </p:cNvPr>
          <p:cNvSpPr txBox="1">
            <a:spLocks/>
          </p:cNvSpPr>
          <p:nvPr/>
        </p:nvSpPr>
        <p:spPr>
          <a:xfrm>
            <a:off x="535044" y="626415"/>
            <a:ext cx="9629659" cy="409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500" kern="1200">
                <a:solidFill>
                  <a:schemeClr val="tx1"/>
                </a:solidFill>
                <a:latin typeface="Helvetica Target Internet" panose="020B0403020202020204" pitchFamily="34" charset="0"/>
                <a:ea typeface="+mj-ea"/>
                <a:cs typeface="+mj-cs"/>
              </a:defRPr>
            </a:lvl1pPr>
          </a:lstStyle>
          <a:p>
            <a:r>
              <a:rPr lang="en-GB" sz="2500" dirty="0"/>
              <a:t>The </a:t>
            </a:r>
            <a:r>
              <a:rPr lang="en-DE" sz="2500"/>
              <a:t>Digital Marketing </a:t>
            </a:r>
            <a:r>
              <a:rPr lang="en-GB" sz="2500" dirty="0"/>
              <a:t>Skills </a:t>
            </a:r>
            <a:r>
              <a:rPr lang="en-GB" sz="2500" dirty="0" err="1">
                <a:solidFill>
                  <a:schemeClr val="accent6"/>
                </a:solidFill>
              </a:rPr>
              <a:t>î</a:t>
            </a:r>
            <a:r>
              <a:rPr lang="en-GB" sz="2500" dirty="0"/>
              <a:t> Benchmark</a:t>
            </a:r>
            <a:endParaRPr lang="en-DE" sz="2500"/>
          </a:p>
        </p:txBody>
      </p:sp>
    </p:spTree>
    <p:extLst>
      <p:ext uri="{BB962C8B-B14F-4D97-AF65-F5344CB8AC3E}">
        <p14:creationId xmlns:p14="http://schemas.microsoft.com/office/powerpoint/2010/main" val="3596615514"/>
      </p:ext>
    </p:extLst>
  </p:cSld>
  <p:clrMapOvr>
    <a:masterClrMapping/>
  </p:clrMapOvr>
</p:sld>
</file>

<file path=ppt/theme/theme1.xml><?xml version="1.0" encoding="utf-8"?>
<a:theme xmlns:a="http://schemas.openxmlformats.org/drawingml/2006/main" name="Office Theme">
  <a:themeElements>
    <a:clrScheme name="TI Final">
      <a:dk1>
        <a:srgbClr val="1B1B1B"/>
      </a:dk1>
      <a:lt1>
        <a:srgbClr val="FFFFFF"/>
      </a:lt1>
      <a:dk2>
        <a:srgbClr val="2F5E5B"/>
      </a:dk2>
      <a:lt2>
        <a:srgbClr val="E7E6E6"/>
      </a:lt2>
      <a:accent1>
        <a:srgbClr val="2F5E5B"/>
      </a:accent1>
      <a:accent2>
        <a:srgbClr val="ADE041"/>
      </a:accent2>
      <a:accent3>
        <a:srgbClr val="5099A5"/>
      </a:accent3>
      <a:accent4>
        <a:srgbClr val="EAC2CE"/>
      </a:accent4>
      <a:accent5>
        <a:srgbClr val="D3555B"/>
      </a:accent5>
      <a:accent6>
        <a:srgbClr val="7164B9"/>
      </a:accent6>
      <a:hlink>
        <a:srgbClr val="7164B9"/>
      </a:hlink>
      <a:folHlink>
        <a:srgbClr val="777C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_Presentation_New_Final" id="{20041D4D-263A-C847-BD0F-65EA72F560B4}" vid="{48C68F0E-8634-A44B-9321-E217A651AC7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442304E071284B896186B57D1FA03E" ma:contentTypeVersion="12" ma:contentTypeDescription="Create a new document." ma:contentTypeScope="" ma:versionID="42c56cc7dbf3d2ef753cebba1fa0d102">
  <xsd:schema xmlns:xsd="http://www.w3.org/2001/XMLSchema" xmlns:xs="http://www.w3.org/2001/XMLSchema" xmlns:p="http://schemas.microsoft.com/office/2006/metadata/properties" xmlns:ns2="02014ea1-3623-40c4-bbef-a6e1d16796b6" xmlns:ns3="05714a3b-7e3b-418a-bce5-7f589f85981d" targetNamespace="http://schemas.microsoft.com/office/2006/metadata/properties" ma:root="true" ma:fieldsID="e055179dc1422d9273e5ae4724da9e00" ns2:_="" ns3:_="">
    <xsd:import namespace="02014ea1-3623-40c4-bbef-a6e1d16796b6"/>
    <xsd:import namespace="05714a3b-7e3b-418a-bce5-7f589f8598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14ea1-3623-40c4-bbef-a6e1d1679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5b33df7-de09-4f17-8de9-7c63c808d56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714a3b-7e3b-418a-bce5-7f589f8598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1e95685-beab-41f1-83bc-53f517c8c42d}" ma:internalName="TaxCatchAll" ma:showField="CatchAllData" ma:web="05714a3b-7e3b-418a-bce5-7f589f859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014ea1-3623-40c4-bbef-a6e1d16796b6">
      <Terms xmlns="http://schemas.microsoft.com/office/infopath/2007/PartnerControls"/>
    </lcf76f155ced4ddcb4097134ff3c332f>
    <TaxCatchAll xmlns="05714a3b-7e3b-418a-bce5-7f589f85981d" xsi:nil="true"/>
  </documentManagement>
</p:properties>
</file>

<file path=customXml/itemProps1.xml><?xml version="1.0" encoding="utf-8"?>
<ds:datastoreItem xmlns:ds="http://schemas.openxmlformats.org/officeDocument/2006/customXml" ds:itemID="{DE0F5BC5-269E-45D2-B821-B84409722148}"/>
</file>

<file path=customXml/itemProps2.xml><?xml version="1.0" encoding="utf-8"?>
<ds:datastoreItem xmlns:ds="http://schemas.openxmlformats.org/officeDocument/2006/customXml" ds:itemID="{A590862B-DE49-4AD2-A497-85174E6DA13A}">
  <ds:schemaRefs>
    <ds:schemaRef ds:uri="http://schemas.microsoft.com/sharepoint/v3/contenttype/forms"/>
  </ds:schemaRefs>
</ds:datastoreItem>
</file>

<file path=customXml/itemProps3.xml><?xml version="1.0" encoding="utf-8"?>
<ds:datastoreItem xmlns:ds="http://schemas.openxmlformats.org/officeDocument/2006/customXml" ds:itemID="{696186C4-D546-47AA-AB81-9A3F535A247F}">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purl.org/dc/terms/"/>
    <ds:schemaRef ds:uri="05714a3b-7e3b-418a-bce5-7f589f85981d"/>
    <ds:schemaRef ds:uri="02014ea1-3623-40c4-bbef-a6e1d16796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9091</TotalTime>
  <Words>2128</Words>
  <Application>Microsoft Macintosh PowerPoint</Application>
  <PresentationFormat>Widescreen</PresentationFormat>
  <Paragraphs>223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Helvetica Target Internet</vt:lpstr>
      <vt:lpstr>Office Theme</vt:lpstr>
      <vt:lpstr>PowerPoint Presentation</vt:lpstr>
      <vt:lpstr>PowerPoint Presentation</vt:lpstr>
      <vt:lpstr>ø Digital Capability Tool </vt:lpstr>
      <vt:lpstr>PowerPoint Presentation</vt:lpstr>
      <vt:lpstr>PowerPoint Presentation</vt:lpstr>
      <vt:lpstr>Digital Marketing Tactical Capabilities – ü Essentials</vt:lpstr>
      <vt:lpstr>Digital Marketing Tactical Capabilities – ¥ Readiness</vt:lpstr>
      <vt:lpstr>Digital Marketing Tactical Capabilities – é Performance</vt:lpstr>
      <vt:lpstr>PowerPoint Presentation</vt:lpstr>
      <vt:lpstr>PowerPoint Presentation</vt:lpstr>
      <vt:lpstr>PowerPoint Presentation</vt:lpstr>
      <vt:lpstr>PowerPoint Presentation</vt:lpstr>
      <vt:lpstr>PowerPoint Presentation</vt:lpstr>
      <vt:lpstr>î Current capability analysis</vt:lpstr>
      <vt:lpstr>PowerPoint Presentation</vt:lpstr>
      <vt:lpstr>PowerPoint Presentation</vt:lpstr>
      <vt:lpstr>PowerPoint Presentation</vt:lpstr>
      <vt:lpstr>î Skills</vt:lpstr>
      <vt:lpstr>Skills development plan – for å Managers</vt:lpstr>
      <vt:lpstr>PowerPoint Presentation</vt:lpstr>
      <vt:lpstr>ü Objectives</vt:lpstr>
      <vt:lpstr>î Your current situation</vt:lpstr>
      <vt:lpstr>é Your organisation’s situation</vt:lpstr>
      <vt:lpstr>å Skills</vt:lpstr>
      <vt:lpstr>Skills development plan – for é Team members</vt:lpstr>
      <vt:lpstr>PowerPoint Presentation</vt:lpstr>
      <vt:lpstr>The é ultimate guide to digital marketing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Rowles</dc:creator>
  <cp:lastModifiedBy>Susana Rowles</cp:lastModifiedBy>
  <cp:revision>3</cp:revision>
  <dcterms:created xsi:type="dcterms:W3CDTF">2023-03-16T09:22:02Z</dcterms:created>
  <dcterms:modified xsi:type="dcterms:W3CDTF">2023-03-23T16:56:23Z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0x01010037442304E071284B896186B57D1FA03E</vt:lpwstr>
  </property>
  <property fmtid="{D5CDD505-2E9C-101B-9397-08002B2CF9AE}" pid="3" name="MediaServiceImageTags">
    <vt:lpwstr/>
  </property>
</Properties>
</file>